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slides/slide14.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Layouts/slideLayout51.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Masters/slideMaster6.xml" ContentType="application/vnd.openxmlformats-officedocument.presentationml.slideMaster+xml"/>
  <Override PartName="/ppt/changesInfos/changesInfo1.xml" ContentType="application/vnd.ms-powerpoint.changesinfo+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Default Extension="png" ContentType="image/png"/>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58.xml" ContentType="application/vnd.openxmlformats-officedocument.presentationml.slideLayout+xml"/>
  <Override PartName="/ppt/slideLayouts/slideLayout67.xml" ContentType="application/vnd.openxmlformats-officedocument.presentationml.slideLayout+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Layouts/slideLayout65.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6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Masters/slideMaster5.xml" ContentType="application/vnd.openxmlformats-officedocument.presentationml.slideMaster+xml"/>
  <Override PartName="/ppt/slides/slide8.xml" ContentType="application/vnd.openxmlformats-officedocument.presentationml.slide+xml"/>
  <Override PartName="/ppt/handoutMasters/handoutMaster1.xml" ContentType="application/vnd.openxmlformats-officedocument.presentationml.handoutMaster+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2" r:id="rId2"/>
    <p:sldMasterId id="2147483684" r:id="rId3"/>
    <p:sldMasterId id="2147483791" r:id="rId4"/>
    <p:sldMasterId id="2147483851" r:id="rId5"/>
    <p:sldMasterId id="2147483888" r:id="rId6"/>
  </p:sldMasterIdLst>
  <p:handoutMasterIdLst>
    <p:handoutMasterId r:id="rId21"/>
  </p:handoutMasterIdLst>
  <p:sldIdLst>
    <p:sldId id="256" r:id="rId7"/>
    <p:sldId id="268" r:id="rId8"/>
    <p:sldId id="338" r:id="rId9"/>
    <p:sldId id="341" r:id="rId10"/>
    <p:sldId id="323" r:id="rId11"/>
    <p:sldId id="336" r:id="rId12"/>
    <p:sldId id="345" r:id="rId13"/>
    <p:sldId id="346" r:id="rId14"/>
    <p:sldId id="343" r:id="rId15"/>
    <p:sldId id="335" r:id="rId16"/>
    <p:sldId id="337" r:id="rId17"/>
    <p:sldId id="344" r:id="rId18"/>
    <p:sldId id="312" r:id="rId19"/>
    <p:sldId id="316" r:id="rId20"/>
  </p:sldIdLst>
  <p:sldSz cx="12192000" cy="6858000"/>
  <p:notesSz cx="6888163" cy="10020300"/>
  <p:defaultTex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256" userDrawn="1">
          <p15:clr>
            <a:srgbClr val="A4A3A4"/>
          </p15:clr>
        </p15:guide>
        <p15:guide id="2" pos="384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30" autoAdjust="0"/>
    <p:restoredTop sz="97764" autoAdjust="0"/>
  </p:normalViewPr>
  <p:slideViewPr>
    <p:cSldViewPr snapToGrid="0">
      <p:cViewPr varScale="1">
        <p:scale>
          <a:sx n="84" d="100"/>
          <a:sy n="84" d="100"/>
        </p:scale>
        <p:origin x="-518" y="-77"/>
      </p:cViewPr>
      <p:guideLst>
        <p:guide orient="horz" pos="2256"/>
        <p:guide pos="3840"/>
      </p:guideLst>
    </p:cSldViewPr>
  </p:slideViewPr>
  <p:notesTextViewPr>
    <p:cViewPr>
      <p:scale>
        <a:sx n="1" d="1"/>
        <a:sy n="1" d="1"/>
      </p:scale>
      <p:origin x="0" y="0"/>
    </p:cViewPr>
  </p:notesTextViewPr>
  <p:notesViewPr>
    <p:cSldViewPr snapToGrid="0" showGuides="1">
      <p:cViewPr varScale="1">
        <p:scale>
          <a:sx n="83" d="100"/>
          <a:sy n="83" d="100"/>
        </p:scale>
        <p:origin x="5040" y="96"/>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microsoft.com/office/2016/11/relationships/changesInfo" Target="changesInfos/changesInfo1.xml"/><Relationship Id="rId3" Type="http://schemas.openxmlformats.org/officeDocument/2006/relationships/slideMaster" Target="slideMasters/slideMaster3.xml"/><Relationship Id="rId21" Type="http://schemas.openxmlformats.org/officeDocument/2006/relationships/handoutMaster" Target="handoutMasters/handout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smillah ." userId="85c956615cf220a7" providerId="LiveId" clId="{B5DFE874-9169-4297-B3CE-B1EFDA2B4D33}"/>
    <pc:docChg chg="modSld">
      <pc:chgData name="Bismillah ." userId="85c956615cf220a7" providerId="LiveId" clId="{B5DFE874-9169-4297-B3CE-B1EFDA2B4D33}" dt="2024-09-13T14:58:04.990" v="53" actId="1076"/>
      <pc:docMkLst>
        <pc:docMk/>
      </pc:docMkLst>
      <pc:sldChg chg="addSp modSp mod">
        <pc:chgData name="Bismillah ." userId="85c956615cf220a7" providerId="LiveId" clId="{B5DFE874-9169-4297-B3CE-B1EFDA2B4D33}" dt="2024-09-13T14:58:04.990" v="53" actId="1076"/>
        <pc:sldMkLst>
          <pc:docMk/>
          <pc:sldMk cId="1961276023" sldId="312"/>
        </pc:sldMkLst>
        <pc:spChg chg="mod">
          <ac:chgData name="Bismillah ." userId="85c956615cf220a7" providerId="LiveId" clId="{B5DFE874-9169-4297-B3CE-B1EFDA2B4D33}" dt="2024-09-13T14:57:33.141" v="45" actId="1037"/>
          <ac:spMkLst>
            <pc:docMk/>
            <pc:sldMk cId="1961276023" sldId="312"/>
            <ac:spMk id="4" creationId="{142084D6-66D3-436F-8910-B067068F64D9}"/>
          </ac:spMkLst>
        </pc:spChg>
        <pc:spChg chg="mod">
          <ac:chgData name="Bismillah ." userId="85c956615cf220a7" providerId="LiveId" clId="{B5DFE874-9169-4297-B3CE-B1EFDA2B4D33}" dt="2024-09-13T14:57:03.082" v="0" actId="1076"/>
          <ac:spMkLst>
            <pc:docMk/>
            <pc:sldMk cId="1961276023" sldId="312"/>
            <ac:spMk id="32" creationId="{E8D78813-FDD9-4D47-B3F4-83317510CF26}"/>
          </ac:spMkLst>
        </pc:spChg>
        <pc:grpChg chg="mod">
          <ac:chgData name="Bismillah ." userId="85c956615cf220a7" providerId="LiveId" clId="{B5DFE874-9169-4297-B3CE-B1EFDA2B4D33}" dt="2024-09-13T14:57:21.754" v="20" actId="1037"/>
          <ac:grpSpMkLst>
            <pc:docMk/>
            <pc:sldMk cId="1961276023" sldId="312"/>
            <ac:grpSpMk id="6" creationId="{B5F19B35-6D57-4DA7-93F0-EE043B82F1EF}"/>
          </ac:grpSpMkLst>
        </pc:grpChg>
        <pc:picChg chg="add mod">
          <ac:chgData name="Bismillah ." userId="85c956615cf220a7" providerId="LiveId" clId="{B5DFE874-9169-4297-B3CE-B1EFDA2B4D33}" dt="2024-09-13T14:58:04.990" v="53" actId="1076"/>
          <ac:picMkLst>
            <pc:docMk/>
            <pc:sldMk cId="1961276023" sldId="312"/>
            <ac:picMk id="2" creationId="{BDE994EA-E25D-4C6D-8881-BCC6A664CC24}"/>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F4B720C8-0F1F-4769-A95D-E70485508E64}"/>
              </a:ext>
            </a:extLst>
          </p:cNvPr>
          <p:cNvSpPr>
            <a:spLocks noGrp="1"/>
          </p:cNvSpPr>
          <p:nvPr>
            <p:ph type="hdr" sz="quarter"/>
          </p:nvPr>
        </p:nvSpPr>
        <p:spPr>
          <a:xfrm>
            <a:off x="0" y="0"/>
            <a:ext cx="2984871" cy="502755"/>
          </a:xfrm>
          <a:prstGeom prst="rect">
            <a:avLst/>
          </a:prstGeom>
        </p:spPr>
        <p:txBody>
          <a:bodyPr vert="horz" lIns="96616" tIns="48308" rIns="96616" bIns="48308" rtlCol="0"/>
          <a:lstStyle>
            <a:lvl1pPr algn="l">
              <a:defRPr sz="1300"/>
            </a:lvl1pPr>
          </a:lstStyle>
          <a:p>
            <a:endParaRPr lang="en-US"/>
          </a:p>
        </p:txBody>
      </p:sp>
      <p:sp>
        <p:nvSpPr>
          <p:cNvPr id="3" name="Date Placeholder 2">
            <a:extLst>
              <a:ext uri="{FF2B5EF4-FFF2-40B4-BE49-F238E27FC236}">
                <a16:creationId xmlns:a16="http://schemas.microsoft.com/office/drawing/2014/main" xmlns="" id="{41CA3493-3CF0-479D-887E-326CB01F4278}"/>
              </a:ext>
            </a:extLst>
          </p:cNvPr>
          <p:cNvSpPr>
            <a:spLocks noGrp="1"/>
          </p:cNvSpPr>
          <p:nvPr>
            <p:ph type="dt" sz="quarter" idx="1"/>
          </p:nvPr>
        </p:nvSpPr>
        <p:spPr>
          <a:xfrm>
            <a:off x="3901698" y="0"/>
            <a:ext cx="2984871" cy="502755"/>
          </a:xfrm>
          <a:prstGeom prst="rect">
            <a:avLst/>
          </a:prstGeom>
        </p:spPr>
        <p:txBody>
          <a:bodyPr vert="horz" lIns="96616" tIns="48308" rIns="96616" bIns="48308" rtlCol="0"/>
          <a:lstStyle>
            <a:lvl1pPr algn="r">
              <a:defRPr sz="1300"/>
            </a:lvl1pPr>
          </a:lstStyle>
          <a:p>
            <a:fld id="{AB84AB01-33F2-4890-81BC-94568158DB71}" type="datetimeFigureOut">
              <a:rPr lang="en-US" smtClean="0"/>
              <a:pPr/>
              <a:t>12/3/2024</a:t>
            </a:fld>
            <a:endParaRPr lang="en-US"/>
          </a:p>
        </p:txBody>
      </p:sp>
      <p:sp>
        <p:nvSpPr>
          <p:cNvPr id="4" name="Footer Placeholder 3">
            <a:extLst>
              <a:ext uri="{FF2B5EF4-FFF2-40B4-BE49-F238E27FC236}">
                <a16:creationId xmlns:a16="http://schemas.microsoft.com/office/drawing/2014/main" xmlns="" id="{CA5946B1-632D-4B59-8997-E7256A57DBCE}"/>
              </a:ext>
            </a:extLst>
          </p:cNvPr>
          <p:cNvSpPr>
            <a:spLocks noGrp="1"/>
          </p:cNvSpPr>
          <p:nvPr>
            <p:ph type="ftr" sz="quarter" idx="2"/>
          </p:nvPr>
        </p:nvSpPr>
        <p:spPr>
          <a:xfrm>
            <a:off x="0" y="9517548"/>
            <a:ext cx="2984871" cy="502754"/>
          </a:xfrm>
          <a:prstGeom prst="rect">
            <a:avLst/>
          </a:prstGeom>
        </p:spPr>
        <p:txBody>
          <a:bodyPr vert="horz" lIns="96616" tIns="48308" rIns="96616" bIns="48308"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xmlns="" id="{80C78952-9C23-4261-888C-BF86D1BD5838}"/>
              </a:ext>
            </a:extLst>
          </p:cNvPr>
          <p:cNvSpPr>
            <a:spLocks noGrp="1"/>
          </p:cNvSpPr>
          <p:nvPr>
            <p:ph type="sldNum" sz="quarter" idx="3"/>
          </p:nvPr>
        </p:nvSpPr>
        <p:spPr>
          <a:xfrm>
            <a:off x="3901698" y="9517548"/>
            <a:ext cx="2984871" cy="502754"/>
          </a:xfrm>
          <a:prstGeom prst="rect">
            <a:avLst/>
          </a:prstGeom>
        </p:spPr>
        <p:txBody>
          <a:bodyPr vert="horz" lIns="96616" tIns="48308" rIns="96616" bIns="48308" rtlCol="0" anchor="b"/>
          <a:lstStyle>
            <a:lvl1pPr algn="r">
              <a:defRPr sz="1300"/>
            </a:lvl1pPr>
          </a:lstStyle>
          <a:p>
            <a:fld id="{5C82911A-3904-4D85-962F-6F98C8B8092A}" type="slidenum">
              <a:rPr lang="en-US" smtClean="0"/>
              <a:pPr/>
              <a:t>‹#›</a:t>
            </a:fld>
            <a:endParaRPr lang="en-US"/>
          </a:p>
        </p:txBody>
      </p:sp>
    </p:spTree>
    <p:extLst>
      <p:ext uri="{BB962C8B-B14F-4D97-AF65-F5344CB8AC3E}">
        <p14:creationId xmlns:p14="http://schemas.microsoft.com/office/powerpoint/2010/main" xmlns="" val="334221921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936750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xmlns="" id="{F246FC87-D219-463B-8334-E16E14819052}"/>
              </a:ext>
            </a:extLst>
          </p:cNvPr>
          <p:cNvSpPr>
            <a:spLocks noGrp="1"/>
          </p:cNvSpPr>
          <p:nvPr>
            <p:ph type="pic" idx="12" hasCustomPrompt="1"/>
          </p:nvPr>
        </p:nvSpPr>
        <p:spPr>
          <a:xfrm>
            <a:off x="9178591" y="1010532"/>
            <a:ext cx="2286000" cy="27432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3" name="Picture Placeholder 2">
            <a:extLst>
              <a:ext uri="{FF2B5EF4-FFF2-40B4-BE49-F238E27FC236}">
                <a16:creationId xmlns:a16="http://schemas.microsoft.com/office/drawing/2014/main" xmlns="" id="{608C9F45-5627-4842-A3EA-25038EF99EC8}"/>
              </a:ext>
            </a:extLst>
          </p:cNvPr>
          <p:cNvSpPr>
            <a:spLocks noGrp="1"/>
          </p:cNvSpPr>
          <p:nvPr>
            <p:ph type="pic" idx="13" hasCustomPrompt="1"/>
          </p:nvPr>
        </p:nvSpPr>
        <p:spPr>
          <a:xfrm>
            <a:off x="6186490" y="1010532"/>
            <a:ext cx="2286000" cy="27432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Tree>
    <p:extLst>
      <p:ext uri="{BB962C8B-B14F-4D97-AF65-F5344CB8AC3E}">
        <p14:creationId xmlns:p14="http://schemas.microsoft.com/office/powerpoint/2010/main" xmlns="" val="1179871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Layout">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xmlns="" id="{D4E14D27-AD6A-4547-8A35-F0A6A7B2B893}"/>
              </a:ext>
            </a:extLst>
          </p:cNvPr>
          <p:cNvGrpSpPr/>
          <p:nvPr userDrawn="1"/>
        </p:nvGrpSpPr>
        <p:grpSpPr>
          <a:xfrm>
            <a:off x="739019" y="1801308"/>
            <a:ext cx="2251389" cy="4202048"/>
            <a:chOff x="3501573" y="3178068"/>
            <a:chExt cx="1340594" cy="2737840"/>
          </a:xfrm>
        </p:grpSpPr>
        <p:sp>
          <p:nvSpPr>
            <p:cNvPr id="4" name="Freeform: Shape 3">
              <a:extLst>
                <a:ext uri="{FF2B5EF4-FFF2-40B4-BE49-F238E27FC236}">
                  <a16:creationId xmlns:a16="http://schemas.microsoft.com/office/drawing/2014/main" xmlns="" id="{1FFFD2AF-5064-446A-95B2-FCACE1D003DC}"/>
                </a:ext>
              </a:extLst>
            </p:cNvPr>
            <p:cNvSpPr/>
            <p:nvPr/>
          </p:nvSpPr>
          <p:spPr>
            <a:xfrm>
              <a:off x="3504728" y="3612346"/>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w="9525"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xmlns="" id="{CED64445-B2E0-4D7E-8491-252F042F0F6D}"/>
                </a:ext>
              </a:extLst>
            </p:cNvPr>
            <p:cNvSpPr/>
            <p:nvPr/>
          </p:nvSpPr>
          <p:spPr>
            <a:xfrm>
              <a:off x="3501573" y="3832632"/>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w="9525"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xmlns="" id="{BA429A64-82C5-47BC-985E-3FDFE804E532}"/>
                </a:ext>
              </a:extLst>
            </p:cNvPr>
            <p:cNvSpPr/>
            <p:nvPr/>
          </p:nvSpPr>
          <p:spPr>
            <a:xfrm>
              <a:off x="4776089" y="3829487"/>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9526" y="65246"/>
                    <a:pt x="16669" y="68104"/>
                    <a:pt x="12859" y="68104"/>
                  </a:cubicBezTo>
                  <a:close/>
                </a:path>
              </a:pathLst>
            </a:custGeom>
            <a:solidFill>
              <a:srgbClr val="808080"/>
            </a:solidFill>
            <a:ln w="95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xmlns="" id="{D8DF180B-C394-4B18-8CF3-2228F33ED174}"/>
                </a:ext>
              </a:extLst>
            </p:cNvPr>
            <p:cNvSpPr/>
            <p:nvPr/>
          </p:nvSpPr>
          <p:spPr>
            <a:xfrm>
              <a:off x="3520451" y="3178068"/>
              <a:ext cx="1321716" cy="2737840"/>
            </a:xfrm>
            <a:custGeom>
              <a:avLst/>
              <a:gdLst>
                <a:gd name="connsiteX0" fmla="*/ 350044 w 400050"/>
                <a:gd name="connsiteY0" fmla="*/ 7144 h 828675"/>
                <a:gd name="connsiteX1" fmla="*/ 53816 w 400050"/>
                <a:gd name="connsiteY1" fmla="*/ 7144 h 828675"/>
                <a:gd name="connsiteX2" fmla="*/ 7144 w 400050"/>
                <a:gd name="connsiteY2" fmla="*/ 53816 h 828675"/>
                <a:gd name="connsiteX3" fmla="*/ 7144 w 400050"/>
                <a:gd name="connsiteY3" fmla="*/ 781526 h 828675"/>
                <a:gd name="connsiteX4" fmla="*/ 53816 w 400050"/>
                <a:gd name="connsiteY4" fmla="*/ 828199 h 828675"/>
                <a:gd name="connsiteX5" fmla="*/ 350044 w 400050"/>
                <a:gd name="connsiteY5" fmla="*/ 828199 h 828675"/>
                <a:gd name="connsiteX6" fmla="*/ 396716 w 400050"/>
                <a:gd name="connsiteY6" fmla="*/ 781526 h 828675"/>
                <a:gd name="connsiteX7" fmla="*/ 396716 w 400050"/>
                <a:gd name="connsiteY7" fmla="*/ 53816 h 828675"/>
                <a:gd name="connsiteX8" fmla="*/ 350044 w 400050"/>
                <a:gd name="connsiteY8" fmla="*/ 7144 h 82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0050" h="828675">
                  <a:moveTo>
                    <a:pt x="350044" y="7144"/>
                  </a:moveTo>
                  <a:lnTo>
                    <a:pt x="53816" y="7144"/>
                  </a:lnTo>
                  <a:cubicBezTo>
                    <a:pt x="28099" y="7144"/>
                    <a:pt x="7144" y="28099"/>
                    <a:pt x="7144" y="53816"/>
                  </a:cubicBezTo>
                  <a:lnTo>
                    <a:pt x="7144" y="781526"/>
                  </a:lnTo>
                  <a:cubicBezTo>
                    <a:pt x="7144" y="807244"/>
                    <a:pt x="28099" y="828199"/>
                    <a:pt x="53816" y="828199"/>
                  </a:cubicBezTo>
                  <a:lnTo>
                    <a:pt x="350044" y="828199"/>
                  </a:lnTo>
                  <a:cubicBezTo>
                    <a:pt x="375761" y="828199"/>
                    <a:pt x="396716" y="807244"/>
                    <a:pt x="396716" y="781526"/>
                  </a:cubicBezTo>
                  <a:lnTo>
                    <a:pt x="396716" y="53816"/>
                  </a:lnTo>
                  <a:cubicBezTo>
                    <a:pt x="396716" y="28099"/>
                    <a:pt x="375761" y="7144"/>
                    <a:pt x="350044" y="7144"/>
                  </a:cubicBezTo>
                  <a:close/>
                </a:path>
              </a:pathLst>
            </a:custGeom>
            <a:solidFill>
              <a:srgbClr val="808080"/>
            </a:solidFill>
            <a:ln w="952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xmlns="" id="{8B1C391E-60EC-4442-81F5-E5BD8E5FB94B}"/>
                </a:ext>
              </a:extLst>
            </p:cNvPr>
            <p:cNvSpPr/>
            <p:nvPr/>
          </p:nvSpPr>
          <p:spPr>
            <a:xfrm>
              <a:off x="3529897" y="3190652"/>
              <a:ext cx="1290246" cy="2706371"/>
            </a:xfrm>
            <a:custGeom>
              <a:avLst/>
              <a:gdLst>
                <a:gd name="connsiteX0" fmla="*/ 345281 w 390525"/>
                <a:gd name="connsiteY0" fmla="*/ 7144 h 819150"/>
                <a:gd name="connsiteX1" fmla="*/ 52864 w 390525"/>
                <a:gd name="connsiteY1" fmla="*/ 7144 h 819150"/>
                <a:gd name="connsiteX2" fmla="*/ 7144 w 390525"/>
                <a:gd name="connsiteY2" fmla="*/ 52864 h 819150"/>
                <a:gd name="connsiteX3" fmla="*/ 7144 w 390525"/>
                <a:gd name="connsiteY3" fmla="*/ 772954 h 819150"/>
                <a:gd name="connsiteX4" fmla="*/ 52864 w 390525"/>
                <a:gd name="connsiteY4" fmla="*/ 818674 h 819150"/>
                <a:gd name="connsiteX5" fmla="*/ 345281 w 390525"/>
                <a:gd name="connsiteY5" fmla="*/ 818674 h 819150"/>
                <a:gd name="connsiteX6" fmla="*/ 391001 w 390525"/>
                <a:gd name="connsiteY6" fmla="*/ 772954 h 819150"/>
                <a:gd name="connsiteX7" fmla="*/ 391001 w 390525"/>
                <a:gd name="connsiteY7" fmla="*/ 52864 h 819150"/>
                <a:gd name="connsiteX8" fmla="*/ 345281 w 390525"/>
                <a:gd name="connsiteY8" fmla="*/ 7144 h 81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525" h="819150">
                  <a:moveTo>
                    <a:pt x="345281" y="7144"/>
                  </a:moveTo>
                  <a:lnTo>
                    <a:pt x="52864" y="7144"/>
                  </a:lnTo>
                  <a:cubicBezTo>
                    <a:pt x="27146" y="7144"/>
                    <a:pt x="7144" y="27146"/>
                    <a:pt x="7144" y="52864"/>
                  </a:cubicBezTo>
                  <a:lnTo>
                    <a:pt x="7144" y="772954"/>
                  </a:lnTo>
                  <a:cubicBezTo>
                    <a:pt x="7144" y="798671"/>
                    <a:pt x="27146" y="818674"/>
                    <a:pt x="52864" y="818674"/>
                  </a:cubicBezTo>
                  <a:lnTo>
                    <a:pt x="345281" y="818674"/>
                  </a:lnTo>
                  <a:cubicBezTo>
                    <a:pt x="370999" y="818674"/>
                    <a:pt x="391001" y="798671"/>
                    <a:pt x="391001" y="772954"/>
                  </a:cubicBezTo>
                  <a:lnTo>
                    <a:pt x="391001" y="52864"/>
                  </a:lnTo>
                  <a:cubicBezTo>
                    <a:pt x="391001" y="28099"/>
                    <a:pt x="370046" y="7144"/>
                    <a:pt x="345281" y="7144"/>
                  </a:cubicBezTo>
                  <a:close/>
                </a:path>
              </a:pathLst>
            </a:custGeom>
            <a:solidFill>
              <a:srgbClr val="1A1A1A"/>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xmlns="" id="{E1042DFF-AC0C-4A34-B83D-F94290F8566A}"/>
                </a:ext>
              </a:extLst>
            </p:cNvPr>
            <p:cNvSpPr/>
            <p:nvPr/>
          </p:nvSpPr>
          <p:spPr>
            <a:xfrm>
              <a:off x="3627447" y="3596610"/>
              <a:ext cx="1101430" cy="1951104"/>
            </a:xfrm>
            <a:custGeom>
              <a:avLst/>
              <a:gdLst>
                <a:gd name="connsiteX0" fmla="*/ 7144 w 333375"/>
                <a:gd name="connsiteY0" fmla="*/ 7144 h 590550"/>
                <a:gd name="connsiteX1" fmla="*/ 331946 w 333375"/>
                <a:gd name="connsiteY1" fmla="*/ 7144 h 590550"/>
                <a:gd name="connsiteX2" fmla="*/ 331946 w 333375"/>
                <a:gd name="connsiteY2" fmla="*/ 586264 h 590550"/>
                <a:gd name="connsiteX3" fmla="*/ 7144 w 333375"/>
                <a:gd name="connsiteY3" fmla="*/ 586264 h 590550"/>
              </a:gdLst>
              <a:ahLst/>
              <a:cxnLst>
                <a:cxn ang="0">
                  <a:pos x="connsiteX0" y="connsiteY0"/>
                </a:cxn>
                <a:cxn ang="0">
                  <a:pos x="connsiteX1" y="connsiteY1"/>
                </a:cxn>
                <a:cxn ang="0">
                  <a:pos x="connsiteX2" y="connsiteY2"/>
                </a:cxn>
                <a:cxn ang="0">
                  <a:pos x="connsiteX3" y="connsiteY3"/>
                </a:cxn>
              </a:cxnLst>
              <a:rect l="l" t="t" r="r" b="b"/>
              <a:pathLst>
                <a:path w="333375" h="590550">
                  <a:moveTo>
                    <a:pt x="7144" y="7144"/>
                  </a:moveTo>
                  <a:lnTo>
                    <a:pt x="331946" y="7144"/>
                  </a:lnTo>
                  <a:lnTo>
                    <a:pt x="331946" y="586264"/>
                  </a:lnTo>
                  <a:lnTo>
                    <a:pt x="7144" y="586264"/>
                  </a:lnTo>
                  <a:close/>
                </a:path>
              </a:pathLst>
            </a:custGeom>
            <a:solidFill>
              <a:schemeClr val="bg1">
                <a:lumMod val="95000"/>
              </a:schemeClr>
            </a:solidFill>
            <a:ln w="9525" cap="flat">
              <a:noFill/>
              <a:prstDash val="solid"/>
              <a:miter/>
            </a:ln>
          </p:spPr>
          <p:txBody>
            <a:bodyPr rtlCol="0" anchor="ctr"/>
            <a:lstStyle/>
            <a:p>
              <a:endParaRPr lang="en-US" dirty="0"/>
            </a:p>
          </p:txBody>
        </p:sp>
        <p:grpSp>
          <p:nvGrpSpPr>
            <p:cNvPr id="10" name="Group 9">
              <a:extLst>
                <a:ext uri="{FF2B5EF4-FFF2-40B4-BE49-F238E27FC236}">
                  <a16:creationId xmlns:a16="http://schemas.microsoft.com/office/drawing/2014/main" xmlns="" id="{4033404E-34F2-4512-89D1-3226AA01335F}"/>
                </a:ext>
              </a:extLst>
            </p:cNvPr>
            <p:cNvGrpSpPr/>
            <p:nvPr/>
          </p:nvGrpSpPr>
          <p:grpSpPr>
            <a:xfrm>
              <a:off x="4088508" y="5635852"/>
              <a:ext cx="173080" cy="173080"/>
              <a:chOff x="6768665" y="6038214"/>
              <a:chExt cx="147968" cy="147968"/>
            </a:xfrm>
          </p:grpSpPr>
          <p:sp>
            <p:nvSpPr>
              <p:cNvPr id="14" name="Oval 13">
                <a:extLst>
                  <a:ext uri="{FF2B5EF4-FFF2-40B4-BE49-F238E27FC236}">
                    <a16:creationId xmlns:a16="http://schemas.microsoft.com/office/drawing/2014/main" xmlns="" id="{C419DFAD-C059-430D-B51F-48079403ED7B}"/>
                  </a:ext>
                </a:extLst>
              </p:cNvPr>
              <p:cNvSpPr/>
              <p:nvPr/>
            </p:nvSpPr>
            <p:spPr>
              <a:xfrm>
                <a:off x="6768665" y="6038214"/>
                <a:ext cx="147968" cy="14796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xmlns="" id="{4BAE4FA9-2632-4576-9E0A-CDF8B2A15BA5}"/>
                  </a:ext>
                </a:extLst>
              </p:cNvPr>
              <p:cNvSpPr/>
              <p:nvPr/>
            </p:nvSpPr>
            <p:spPr>
              <a:xfrm>
                <a:off x="6802088" y="6071634"/>
                <a:ext cx="81180" cy="8118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Freeform: Shape 10">
              <a:extLst>
                <a:ext uri="{FF2B5EF4-FFF2-40B4-BE49-F238E27FC236}">
                  <a16:creationId xmlns:a16="http://schemas.microsoft.com/office/drawing/2014/main" xmlns="" id="{4B70F8A7-6A5E-4962-A676-F6F37304642E}"/>
                </a:ext>
              </a:extLst>
            </p:cNvPr>
            <p:cNvSpPr/>
            <p:nvPr/>
          </p:nvSpPr>
          <p:spPr>
            <a:xfrm>
              <a:off x="3821102" y="3628406"/>
              <a:ext cx="906450" cy="1887518"/>
            </a:xfrm>
            <a:custGeom>
              <a:avLst/>
              <a:gdLst>
                <a:gd name="connsiteX0" fmla="*/ 614149 w 1119116"/>
                <a:gd name="connsiteY0" fmla="*/ 0 h 2330356"/>
                <a:gd name="connsiteX1" fmla="*/ 1115704 w 1119116"/>
                <a:gd name="connsiteY1" fmla="*/ 6824 h 2330356"/>
                <a:gd name="connsiteX2" fmla="*/ 1119116 w 1119116"/>
                <a:gd name="connsiteY2" fmla="*/ 2330356 h 2330356"/>
                <a:gd name="connsiteX3" fmla="*/ 0 w 1119116"/>
                <a:gd name="connsiteY3" fmla="*/ 2330356 h 2330356"/>
                <a:gd name="connsiteX4" fmla="*/ 614149 w 1119116"/>
                <a:gd name="connsiteY4" fmla="*/ 0 h 2330356"/>
                <a:gd name="connsiteX0" fmla="*/ 614149 w 1119116"/>
                <a:gd name="connsiteY0" fmla="*/ 0 h 2330356"/>
                <a:gd name="connsiteX1" fmla="*/ 1115704 w 1119116"/>
                <a:gd name="connsiteY1" fmla="*/ 3412 h 2330356"/>
                <a:gd name="connsiteX2" fmla="*/ 1119116 w 1119116"/>
                <a:gd name="connsiteY2" fmla="*/ 2330356 h 2330356"/>
                <a:gd name="connsiteX3" fmla="*/ 0 w 1119116"/>
                <a:gd name="connsiteY3" fmla="*/ 2330356 h 2330356"/>
                <a:gd name="connsiteX4" fmla="*/ 614149 w 1119116"/>
                <a:gd name="connsiteY4" fmla="*/ 0 h 2330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116" h="233035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10000"/>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schemeClr val="tx1"/>
                </a:solidFill>
              </a:endParaRPr>
            </a:p>
          </p:txBody>
        </p:sp>
        <p:sp>
          <p:nvSpPr>
            <p:cNvPr id="12" name="Rectangle: Rounded Corners 11">
              <a:extLst>
                <a:ext uri="{FF2B5EF4-FFF2-40B4-BE49-F238E27FC236}">
                  <a16:creationId xmlns:a16="http://schemas.microsoft.com/office/drawing/2014/main" xmlns="" id="{FE8FB11B-C9EA-4E18-89D9-555C50D3B3E9}"/>
                </a:ext>
              </a:extLst>
            </p:cNvPr>
            <p:cNvSpPr/>
            <p:nvPr/>
          </p:nvSpPr>
          <p:spPr>
            <a:xfrm>
              <a:off x="4058661" y="3449093"/>
              <a:ext cx="254255" cy="58393"/>
            </a:xfrm>
            <a:prstGeom prst="roundRect">
              <a:avLst>
                <a:gd name="adj" fmla="val 5000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xmlns="" id="{B55F62B4-2F6F-4328-9162-DF7E3A0CF7C4}"/>
                </a:ext>
              </a:extLst>
            </p:cNvPr>
            <p:cNvSpPr/>
            <p:nvPr/>
          </p:nvSpPr>
          <p:spPr>
            <a:xfrm>
              <a:off x="3922825" y="3449093"/>
              <a:ext cx="58393" cy="58393"/>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Picture Placeholder 2">
            <a:extLst>
              <a:ext uri="{FF2B5EF4-FFF2-40B4-BE49-F238E27FC236}">
                <a16:creationId xmlns:a16="http://schemas.microsoft.com/office/drawing/2014/main" xmlns="" id="{FC596008-C53D-454F-8BCC-25C7C09986FE}"/>
              </a:ext>
            </a:extLst>
          </p:cNvPr>
          <p:cNvSpPr>
            <a:spLocks noGrp="1"/>
          </p:cNvSpPr>
          <p:nvPr>
            <p:ph type="pic" idx="13" hasCustomPrompt="1"/>
          </p:nvPr>
        </p:nvSpPr>
        <p:spPr>
          <a:xfrm>
            <a:off x="989494" y="2484310"/>
            <a:ext cx="1808430" cy="2953939"/>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17" name="Freeform: Shape 16">
            <a:extLst>
              <a:ext uri="{FF2B5EF4-FFF2-40B4-BE49-F238E27FC236}">
                <a16:creationId xmlns:a16="http://schemas.microsoft.com/office/drawing/2014/main" xmlns="" id="{265DD979-30EE-452B-BD97-08E76F947DDC}"/>
              </a:ext>
            </a:extLst>
          </p:cNvPr>
          <p:cNvSpPr/>
          <p:nvPr userDrawn="1"/>
        </p:nvSpPr>
        <p:spPr>
          <a:xfrm rot="1200000">
            <a:off x="-311854" y="-189268"/>
            <a:ext cx="714157" cy="2226584"/>
          </a:xfrm>
          <a:custGeom>
            <a:avLst/>
            <a:gdLst>
              <a:gd name="connsiteX0" fmla="*/ 622717 w 714157"/>
              <a:gd name="connsiteY0" fmla="*/ 33281 h 2226584"/>
              <a:gd name="connsiteX1" fmla="*/ 714157 w 714157"/>
              <a:gd name="connsiteY1" fmla="*/ 0 h 2226584"/>
              <a:gd name="connsiteX2" fmla="*/ 714157 w 714157"/>
              <a:gd name="connsiteY2" fmla="*/ 2226584 h 2226584"/>
              <a:gd name="connsiteX3" fmla="*/ 622717 w 714157"/>
              <a:gd name="connsiteY3" fmla="*/ 1975355 h 2226584"/>
              <a:gd name="connsiteX4" fmla="*/ 329492 w 714157"/>
              <a:gd name="connsiteY4" fmla="*/ 140006 h 2226584"/>
              <a:gd name="connsiteX5" fmla="*/ 329492 w 714157"/>
              <a:gd name="connsiteY5" fmla="*/ 1169726 h 2226584"/>
              <a:gd name="connsiteX6" fmla="*/ 238052 w 714157"/>
              <a:gd name="connsiteY6" fmla="*/ 918496 h 2226584"/>
              <a:gd name="connsiteX7" fmla="*/ 238052 w 714157"/>
              <a:gd name="connsiteY7" fmla="*/ 173288 h 2226584"/>
              <a:gd name="connsiteX8" fmla="*/ 567544 w 714157"/>
              <a:gd name="connsiteY8" fmla="*/ 53362 h 2226584"/>
              <a:gd name="connsiteX9" fmla="*/ 567544 w 714157"/>
              <a:gd name="connsiteY9" fmla="*/ 1823768 h 2226584"/>
              <a:gd name="connsiteX10" fmla="*/ 384664 w 714157"/>
              <a:gd name="connsiteY10" fmla="*/ 1321310 h 2226584"/>
              <a:gd name="connsiteX11" fmla="*/ 384664 w 714157"/>
              <a:gd name="connsiteY11" fmla="*/ 119925 h 2226584"/>
              <a:gd name="connsiteX12" fmla="*/ 0 w 714157"/>
              <a:gd name="connsiteY12" fmla="*/ 259931 h 2226584"/>
              <a:gd name="connsiteX13" fmla="*/ 182880 w 714157"/>
              <a:gd name="connsiteY13" fmla="*/ 193369 h 2226584"/>
              <a:gd name="connsiteX14" fmla="*/ 182880 w 714157"/>
              <a:gd name="connsiteY14" fmla="*/ 766913 h 2226584"/>
              <a:gd name="connsiteX15" fmla="*/ 0 w 714157"/>
              <a:gd name="connsiteY15" fmla="*/ 264454 h 222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4157" h="2226584">
                <a:moveTo>
                  <a:pt x="622717" y="33281"/>
                </a:moveTo>
                <a:lnTo>
                  <a:pt x="714157" y="0"/>
                </a:lnTo>
                <a:lnTo>
                  <a:pt x="714157" y="2226584"/>
                </a:lnTo>
                <a:lnTo>
                  <a:pt x="622717" y="1975355"/>
                </a:lnTo>
                <a:close/>
                <a:moveTo>
                  <a:pt x="329492" y="140006"/>
                </a:moveTo>
                <a:lnTo>
                  <a:pt x="329492" y="1169726"/>
                </a:lnTo>
                <a:lnTo>
                  <a:pt x="238052" y="918496"/>
                </a:lnTo>
                <a:lnTo>
                  <a:pt x="238052" y="173288"/>
                </a:lnTo>
                <a:close/>
                <a:moveTo>
                  <a:pt x="567544" y="53362"/>
                </a:moveTo>
                <a:lnTo>
                  <a:pt x="567544" y="1823768"/>
                </a:lnTo>
                <a:lnTo>
                  <a:pt x="384664" y="1321310"/>
                </a:lnTo>
                <a:lnTo>
                  <a:pt x="384664" y="119925"/>
                </a:lnTo>
                <a:close/>
                <a:moveTo>
                  <a:pt x="0" y="259931"/>
                </a:moveTo>
                <a:lnTo>
                  <a:pt x="182880" y="193369"/>
                </a:lnTo>
                <a:lnTo>
                  <a:pt x="182880" y="766913"/>
                </a:lnTo>
                <a:lnTo>
                  <a:pt x="0" y="26445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9">
            <a:extLst>
              <a:ext uri="{FF2B5EF4-FFF2-40B4-BE49-F238E27FC236}">
                <a16:creationId xmlns:a16="http://schemas.microsoft.com/office/drawing/2014/main" xmlns="" id="{AEF8B7ED-1A1F-4CDE-83D3-C519FA544650}"/>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xmlns="" val="29071308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Image Layout">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xmlns="" id="{265DD979-30EE-452B-BD97-08E76F947DDC}"/>
              </a:ext>
            </a:extLst>
          </p:cNvPr>
          <p:cNvSpPr/>
          <p:nvPr userDrawn="1"/>
        </p:nvSpPr>
        <p:spPr>
          <a:xfrm rot="1200000">
            <a:off x="-311854" y="-189268"/>
            <a:ext cx="714157" cy="2226584"/>
          </a:xfrm>
          <a:custGeom>
            <a:avLst/>
            <a:gdLst>
              <a:gd name="connsiteX0" fmla="*/ 622717 w 714157"/>
              <a:gd name="connsiteY0" fmla="*/ 33281 h 2226584"/>
              <a:gd name="connsiteX1" fmla="*/ 714157 w 714157"/>
              <a:gd name="connsiteY1" fmla="*/ 0 h 2226584"/>
              <a:gd name="connsiteX2" fmla="*/ 714157 w 714157"/>
              <a:gd name="connsiteY2" fmla="*/ 2226584 h 2226584"/>
              <a:gd name="connsiteX3" fmla="*/ 622717 w 714157"/>
              <a:gd name="connsiteY3" fmla="*/ 1975355 h 2226584"/>
              <a:gd name="connsiteX4" fmla="*/ 329492 w 714157"/>
              <a:gd name="connsiteY4" fmla="*/ 140006 h 2226584"/>
              <a:gd name="connsiteX5" fmla="*/ 329492 w 714157"/>
              <a:gd name="connsiteY5" fmla="*/ 1169726 h 2226584"/>
              <a:gd name="connsiteX6" fmla="*/ 238052 w 714157"/>
              <a:gd name="connsiteY6" fmla="*/ 918496 h 2226584"/>
              <a:gd name="connsiteX7" fmla="*/ 238052 w 714157"/>
              <a:gd name="connsiteY7" fmla="*/ 173288 h 2226584"/>
              <a:gd name="connsiteX8" fmla="*/ 567544 w 714157"/>
              <a:gd name="connsiteY8" fmla="*/ 53362 h 2226584"/>
              <a:gd name="connsiteX9" fmla="*/ 567544 w 714157"/>
              <a:gd name="connsiteY9" fmla="*/ 1823768 h 2226584"/>
              <a:gd name="connsiteX10" fmla="*/ 384664 w 714157"/>
              <a:gd name="connsiteY10" fmla="*/ 1321310 h 2226584"/>
              <a:gd name="connsiteX11" fmla="*/ 384664 w 714157"/>
              <a:gd name="connsiteY11" fmla="*/ 119925 h 2226584"/>
              <a:gd name="connsiteX12" fmla="*/ 0 w 714157"/>
              <a:gd name="connsiteY12" fmla="*/ 259931 h 2226584"/>
              <a:gd name="connsiteX13" fmla="*/ 182880 w 714157"/>
              <a:gd name="connsiteY13" fmla="*/ 193369 h 2226584"/>
              <a:gd name="connsiteX14" fmla="*/ 182880 w 714157"/>
              <a:gd name="connsiteY14" fmla="*/ 766913 h 2226584"/>
              <a:gd name="connsiteX15" fmla="*/ 0 w 714157"/>
              <a:gd name="connsiteY15" fmla="*/ 264454 h 222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4157" h="2226584">
                <a:moveTo>
                  <a:pt x="622717" y="33281"/>
                </a:moveTo>
                <a:lnTo>
                  <a:pt x="714157" y="0"/>
                </a:lnTo>
                <a:lnTo>
                  <a:pt x="714157" y="2226584"/>
                </a:lnTo>
                <a:lnTo>
                  <a:pt x="622717" y="1975355"/>
                </a:lnTo>
                <a:close/>
                <a:moveTo>
                  <a:pt x="329492" y="140006"/>
                </a:moveTo>
                <a:lnTo>
                  <a:pt x="329492" y="1169726"/>
                </a:lnTo>
                <a:lnTo>
                  <a:pt x="238052" y="918496"/>
                </a:lnTo>
                <a:lnTo>
                  <a:pt x="238052" y="173288"/>
                </a:lnTo>
                <a:close/>
                <a:moveTo>
                  <a:pt x="567544" y="53362"/>
                </a:moveTo>
                <a:lnTo>
                  <a:pt x="567544" y="1823768"/>
                </a:lnTo>
                <a:lnTo>
                  <a:pt x="384664" y="1321310"/>
                </a:lnTo>
                <a:lnTo>
                  <a:pt x="384664" y="119925"/>
                </a:lnTo>
                <a:close/>
                <a:moveTo>
                  <a:pt x="0" y="259931"/>
                </a:moveTo>
                <a:lnTo>
                  <a:pt x="182880" y="193369"/>
                </a:lnTo>
                <a:lnTo>
                  <a:pt x="182880" y="766913"/>
                </a:lnTo>
                <a:lnTo>
                  <a:pt x="0" y="26445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9">
            <a:extLst>
              <a:ext uri="{FF2B5EF4-FFF2-40B4-BE49-F238E27FC236}">
                <a16:creationId xmlns:a16="http://schemas.microsoft.com/office/drawing/2014/main" xmlns="" id="{AEF8B7ED-1A1F-4CDE-83D3-C519FA544650}"/>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22" name="Group 21">
            <a:extLst>
              <a:ext uri="{FF2B5EF4-FFF2-40B4-BE49-F238E27FC236}">
                <a16:creationId xmlns:a16="http://schemas.microsoft.com/office/drawing/2014/main" xmlns="" id="{A06CCA5E-451F-4542-B206-D2D13583114C}"/>
              </a:ext>
            </a:extLst>
          </p:cNvPr>
          <p:cNvGrpSpPr/>
          <p:nvPr userDrawn="1"/>
        </p:nvGrpSpPr>
        <p:grpSpPr>
          <a:xfrm>
            <a:off x="758507" y="2603862"/>
            <a:ext cx="5920691" cy="3565483"/>
            <a:chOff x="4098364" y="1571764"/>
            <a:chExt cx="7301609" cy="4397082"/>
          </a:xfrm>
        </p:grpSpPr>
        <p:grpSp>
          <p:nvGrpSpPr>
            <p:cNvPr id="23" name="Graphic 55">
              <a:extLst>
                <a:ext uri="{FF2B5EF4-FFF2-40B4-BE49-F238E27FC236}">
                  <a16:creationId xmlns:a16="http://schemas.microsoft.com/office/drawing/2014/main" xmlns="" id="{C49AFA94-CB02-406A-B68E-76F7985C97D6}"/>
                </a:ext>
              </a:extLst>
            </p:cNvPr>
            <p:cNvGrpSpPr/>
            <p:nvPr/>
          </p:nvGrpSpPr>
          <p:grpSpPr>
            <a:xfrm>
              <a:off x="4910815" y="1571764"/>
              <a:ext cx="5616422" cy="3644404"/>
              <a:chOff x="5769768" y="3217068"/>
              <a:chExt cx="651510" cy="422754"/>
            </a:xfrm>
          </p:grpSpPr>
          <p:sp>
            <p:nvSpPr>
              <p:cNvPr id="48" name="Freeform: Shape 47">
                <a:extLst>
                  <a:ext uri="{FF2B5EF4-FFF2-40B4-BE49-F238E27FC236}">
                    <a16:creationId xmlns:a16="http://schemas.microsoft.com/office/drawing/2014/main" xmlns="" id="{05F19F3B-FACD-4743-81B8-DE3B3FC0991C}"/>
                  </a:ext>
                </a:extLst>
              </p:cNvPr>
              <p:cNvSpPr/>
              <p:nvPr/>
            </p:nvSpPr>
            <p:spPr>
              <a:xfrm>
                <a:off x="5769768" y="3217068"/>
                <a:ext cx="647700" cy="419100"/>
              </a:xfrm>
              <a:custGeom>
                <a:avLst/>
                <a:gdLst>
                  <a:gd name="connsiteX0" fmla="*/ 639604 w 647700"/>
                  <a:gd name="connsiteY0" fmla="*/ 417671 h 419100"/>
                  <a:gd name="connsiteX1" fmla="*/ 14764 w 647700"/>
                  <a:gd name="connsiteY1" fmla="*/ 417671 h 419100"/>
                  <a:gd name="connsiteX2" fmla="*/ 7144 w 647700"/>
                  <a:gd name="connsiteY2" fmla="*/ 410051 h 419100"/>
                  <a:gd name="connsiteX3" fmla="*/ 7144 w 647700"/>
                  <a:gd name="connsiteY3" fmla="*/ 38576 h 419100"/>
                  <a:gd name="connsiteX4" fmla="*/ 37624 w 647700"/>
                  <a:gd name="connsiteY4" fmla="*/ 7144 h 419100"/>
                  <a:gd name="connsiteX5" fmla="*/ 616744 w 647700"/>
                  <a:gd name="connsiteY5" fmla="*/ 7144 h 419100"/>
                  <a:gd name="connsiteX6" fmla="*/ 647224 w 647700"/>
                  <a:gd name="connsiteY6" fmla="*/ 37624 h 419100"/>
                  <a:gd name="connsiteX7" fmla="*/ 647224 w 647700"/>
                  <a:gd name="connsiteY7" fmla="*/ 409099 h 419100"/>
                  <a:gd name="connsiteX8" fmla="*/ 639604 w 647700"/>
                  <a:gd name="connsiteY8" fmla="*/ 417671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700" h="419100">
                    <a:moveTo>
                      <a:pt x="639604" y="417671"/>
                    </a:moveTo>
                    <a:lnTo>
                      <a:pt x="14764" y="417671"/>
                    </a:lnTo>
                    <a:cubicBezTo>
                      <a:pt x="10954" y="417671"/>
                      <a:pt x="7144" y="413861"/>
                      <a:pt x="7144" y="410051"/>
                    </a:cubicBezTo>
                    <a:lnTo>
                      <a:pt x="7144" y="38576"/>
                    </a:lnTo>
                    <a:cubicBezTo>
                      <a:pt x="7144" y="20479"/>
                      <a:pt x="20479" y="7144"/>
                      <a:pt x="37624" y="7144"/>
                    </a:cubicBezTo>
                    <a:lnTo>
                      <a:pt x="616744" y="7144"/>
                    </a:lnTo>
                    <a:cubicBezTo>
                      <a:pt x="633889" y="7144"/>
                      <a:pt x="647224" y="20479"/>
                      <a:pt x="647224" y="37624"/>
                    </a:cubicBezTo>
                    <a:lnTo>
                      <a:pt x="647224" y="409099"/>
                    </a:lnTo>
                    <a:cubicBezTo>
                      <a:pt x="647224" y="413861"/>
                      <a:pt x="643414" y="417671"/>
                      <a:pt x="639604" y="417671"/>
                    </a:cubicBezTo>
                    <a:close/>
                  </a:path>
                </a:pathLst>
              </a:custGeom>
              <a:solidFill>
                <a:srgbClr val="808080"/>
              </a:solid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xmlns="" id="{611E77FD-F910-47B9-9EE0-9CA9EBB5AD17}"/>
                  </a:ext>
                </a:extLst>
              </p:cNvPr>
              <p:cNvSpPr/>
              <p:nvPr/>
            </p:nvSpPr>
            <p:spPr>
              <a:xfrm>
                <a:off x="5773578" y="3220722"/>
                <a:ext cx="647700" cy="419100"/>
              </a:xfrm>
              <a:custGeom>
                <a:avLst/>
                <a:gdLst>
                  <a:gd name="connsiteX0" fmla="*/ 631984 w 647700"/>
                  <a:gd name="connsiteY0" fmla="*/ 412909 h 419100"/>
                  <a:gd name="connsiteX1" fmla="*/ 14764 w 647700"/>
                  <a:gd name="connsiteY1" fmla="*/ 412909 h 419100"/>
                  <a:gd name="connsiteX2" fmla="*/ 7144 w 647700"/>
                  <a:gd name="connsiteY2" fmla="*/ 405289 h 419100"/>
                  <a:gd name="connsiteX3" fmla="*/ 7144 w 647700"/>
                  <a:gd name="connsiteY3" fmla="*/ 34766 h 419100"/>
                  <a:gd name="connsiteX4" fmla="*/ 34766 w 647700"/>
                  <a:gd name="connsiteY4" fmla="*/ 7144 h 419100"/>
                  <a:gd name="connsiteX5" fmla="*/ 612934 w 647700"/>
                  <a:gd name="connsiteY5" fmla="*/ 7144 h 419100"/>
                  <a:gd name="connsiteX6" fmla="*/ 640556 w 647700"/>
                  <a:gd name="connsiteY6" fmla="*/ 34766 h 419100"/>
                  <a:gd name="connsiteX7" fmla="*/ 640556 w 647700"/>
                  <a:gd name="connsiteY7" fmla="*/ 405289 h 419100"/>
                  <a:gd name="connsiteX8" fmla="*/ 631984 w 647700"/>
                  <a:gd name="connsiteY8" fmla="*/ 412909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700" h="419100">
                    <a:moveTo>
                      <a:pt x="631984" y="412909"/>
                    </a:moveTo>
                    <a:lnTo>
                      <a:pt x="14764" y="412909"/>
                    </a:lnTo>
                    <a:cubicBezTo>
                      <a:pt x="10954" y="412909"/>
                      <a:pt x="7144" y="409099"/>
                      <a:pt x="7144" y="405289"/>
                    </a:cubicBezTo>
                    <a:lnTo>
                      <a:pt x="7144" y="34766"/>
                    </a:lnTo>
                    <a:cubicBezTo>
                      <a:pt x="7144" y="19526"/>
                      <a:pt x="19526" y="7144"/>
                      <a:pt x="34766" y="7144"/>
                    </a:cubicBezTo>
                    <a:lnTo>
                      <a:pt x="612934" y="7144"/>
                    </a:lnTo>
                    <a:cubicBezTo>
                      <a:pt x="628174" y="7144"/>
                      <a:pt x="640556" y="19526"/>
                      <a:pt x="640556" y="34766"/>
                    </a:cubicBezTo>
                    <a:lnTo>
                      <a:pt x="640556" y="405289"/>
                    </a:lnTo>
                    <a:cubicBezTo>
                      <a:pt x="639604" y="410051"/>
                      <a:pt x="635794" y="412909"/>
                      <a:pt x="631984" y="412909"/>
                    </a:cubicBezTo>
                    <a:close/>
                  </a:path>
                </a:pathLst>
              </a:custGeom>
              <a:solidFill>
                <a:srgbClr val="333333"/>
              </a:solidFill>
              <a:ln w="9525" cap="flat">
                <a:noFill/>
                <a:prstDash val="solid"/>
                <a:miter/>
              </a:ln>
            </p:spPr>
            <p:txBody>
              <a:bodyPr rtlCol="0" anchor="ctr"/>
              <a:lstStyle/>
              <a:p>
                <a:endParaRPr lang="en-US"/>
              </a:p>
            </p:txBody>
          </p:sp>
        </p:grpSp>
        <p:sp>
          <p:nvSpPr>
            <p:cNvPr id="24" name="Freeform: Shape 23">
              <a:extLst>
                <a:ext uri="{FF2B5EF4-FFF2-40B4-BE49-F238E27FC236}">
                  <a16:creationId xmlns:a16="http://schemas.microsoft.com/office/drawing/2014/main" xmlns="" id="{AB00050F-BBCF-4B07-B144-24AF043BE2C0}"/>
                </a:ext>
              </a:extLst>
            </p:cNvPr>
            <p:cNvSpPr/>
            <p:nvPr/>
          </p:nvSpPr>
          <p:spPr>
            <a:xfrm>
              <a:off x="5130280" y="1781416"/>
              <a:ext cx="5163280" cy="3278273"/>
            </a:xfrm>
            <a:custGeom>
              <a:avLst/>
              <a:gdLst>
                <a:gd name="connsiteX0" fmla="*/ 7144 w 600075"/>
                <a:gd name="connsiteY0" fmla="*/ 7144 h 381000"/>
                <a:gd name="connsiteX1" fmla="*/ 597694 w 600075"/>
                <a:gd name="connsiteY1" fmla="*/ 7144 h 381000"/>
                <a:gd name="connsiteX2" fmla="*/ 597694 w 600075"/>
                <a:gd name="connsiteY2" fmla="*/ 376714 h 381000"/>
                <a:gd name="connsiteX3" fmla="*/ 7144 w 600075"/>
                <a:gd name="connsiteY3" fmla="*/ 376714 h 381000"/>
              </a:gdLst>
              <a:ahLst/>
              <a:cxnLst>
                <a:cxn ang="0">
                  <a:pos x="connsiteX0" y="connsiteY0"/>
                </a:cxn>
                <a:cxn ang="0">
                  <a:pos x="connsiteX1" y="connsiteY1"/>
                </a:cxn>
                <a:cxn ang="0">
                  <a:pos x="connsiteX2" y="connsiteY2"/>
                </a:cxn>
                <a:cxn ang="0">
                  <a:pos x="connsiteX3" y="connsiteY3"/>
                </a:cxn>
              </a:cxnLst>
              <a:rect l="l" t="t" r="r" b="b"/>
              <a:pathLst>
                <a:path w="600075" h="381000">
                  <a:moveTo>
                    <a:pt x="7144" y="7144"/>
                  </a:moveTo>
                  <a:lnTo>
                    <a:pt x="597694" y="7144"/>
                  </a:lnTo>
                  <a:lnTo>
                    <a:pt x="597694" y="376714"/>
                  </a:lnTo>
                  <a:lnTo>
                    <a:pt x="7144" y="376714"/>
                  </a:lnTo>
                  <a:close/>
                </a:path>
              </a:pathLst>
            </a:custGeom>
            <a:solidFill>
              <a:srgbClr val="F2F2F2"/>
            </a:solid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08BADC4B-6EB9-42D0-A753-3C5C7C5FCBF3}"/>
                </a:ext>
              </a:extLst>
            </p:cNvPr>
            <p:cNvSpPr/>
            <p:nvPr/>
          </p:nvSpPr>
          <p:spPr>
            <a:xfrm>
              <a:off x="5210103" y="5108863"/>
              <a:ext cx="4999367" cy="245870"/>
            </a:xfrm>
            <a:custGeom>
              <a:avLst/>
              <a:gdLst>
                <a:gd name="connsiteX0" fmla="*/ 553174 w 581025"/>
                <a:gd name="connsiteY0" fmla="*/ 7144 h 28575"/>
                <a:gd name="connsiteX1" fmla="*/ 574129 w 581025"/>
                <a:gd name="connsiteY1" fmla="*/ 23336 h 28575"/>
                <a:gd name="connsiteX2" fmla="*/ 574129 w 581025"/>
                <a:gd name="connsiteY2" fmla="*/ 30004 h 28575"/>
                <a:gd name="connsiteX3" fmla="*/ 19774 w 581025"/>
                <a:gd name="connsiteY3" fmla="*/ 30004 h 28575"/>
                <a:gd name="connsiteX4" fmla="*/ 8344 w 581025"/>
                <a:gd name="connsiteY4" fmla="*/ 26194 h 28575"/>
                <a:gd name="connsiteX5" fmla="*/ 35014 w 581025"/>
                <a:gd name="connsiteY5" fmla="*/ 7144 h 28575"/>
                <a:gd name="connsiteX6" fmla="*/ 553174 w 58102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1025" h="28575">
                  <a:moveTo>
                    <a:pt x="553174" y="7144"/>
                  </a:moveTo>
                  <a:cubicBezTo>
                    <a:pt x="553174" y="7144"/>
                    <a:pt x="566509" y="16669"/>
                    <a:pt x="574129" y="23336"/>
                  </a:cubicBezTo>
                  <a:cubicBezTo>
                    <a:pt x="581749" y="30004"/>
                    <a:pt x="574129" y="30004"/>
                    <a:pt x="574129" y="30004"/>
                  </a:cubicBezTo>
                  <a:cubicBezTo>
                    <a:pt x="574129" y="30004"/>
                    <a:pt x="37871" y="30004"/>
                    <a:pt x="19774" y="30004"/>
                  </a:cubicBezTo>
                  <a:cubicBezTo>
                    <a:pt x="1676" y="30004"/>
                    <a:pt x="8344" y="26194"/>
                    <a:pt x="8344" y="26194"/>
                  </a:cubicBezTo>
                  <a:lnTo>
                    <a:pt x="35014" y="7144"/>
                  </a:lnTo>
                  <a:lnTo>
                    <a:pt x="553174" y="7144"/>
                  </a:lnTo>
                  <a:close/>
                </a:path>
              </a:pathLst>
            </a:custGeom>
            <a:solidFill>
              <a:srgbClr val="323334"/>
            </a:solid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6378FDA6-D5BA-443E-8CD4-3C2B46AB6C8A}"/>
                </a:ext>
              </a:extLst>
            </p:cNvPr>
            <p:cNvSpPr/>
            <p:nvPr/>
          </p:nvSpPr>
          <p:spPr>
            <a:xfrm>
              <a:off x="5403495" y="5242756"/>
              <a:ext cx="4589582" cy="81957"/>
            </a:xfrm>
            <a:custGeom>
              <a:avLst/>
              <a:gdLst>
                <a:gd name="connsiteX0" fmla="*/ 538318 w 533400"/>
                <a:gd name="connsiteY0" fmla="*/ 3965 h 0"/>
                <a:gd name="connsiteX1" fmla="*/ 3965 w 533400"/>
                <a:gd name="connsiteY1" fmla="*/ 3965 h 0"/>
              </a:gdLst>
              <a:ahLst/>
              <a:cxnLst>
                <a:cxn ang="0">
                  <a:pos x="connsiteX0" y="connsiteY0"/>
                </a:cxn>
                <a:cxn ang="0">
                  <a:pos x="connsiteX1" y="connsiteY1"/>
                </a:cxn>
              </a:cxnLst>
              <a:rect l="l" t="t" r="r" b="b"/>
              <a:pathLst>
                <a:path w="533400">
                  <a:moveTo>
                    <a:pt x="538318" y="3965"/>
                  </a:moveTo>
                  <a:lnTo>
                    <a:pt x="3965" y="3965"/>
                  </a:lnTo>
                </a:path>
              </a:pathLst>
            </a:custGeom>
            <a:ln w="5287" cap="rnd">
              <a:solidFill>
                <a:srgbClr val="FFFFFF"/>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85070495-6AB5-4439-8EED-4223B30F9EAF}"/>
                </a:ext>
              </a:extLst>
            </p:cNvPr>
            <p:cNvSpPr/>
            <p:nvPr/>
          </p:nvSpPr>
          <p:spPr>
            <a:xfrm>
              <a:off x="5469061" y="5201782"/>
              <a:ext cx="4507626" cy="81957"/>
            </a:xfrm>
            <a:custGeom>
              <a:avLst/>
              <a:gdLst>
                <a:gd name="connsiteX0" fmla="*/ 3965 w 523875"/>
                <a:gd name="connsiteY0" fmla="*/ 3965 h 0"/>
                <a:gd name="connsiteX1" fmla="*/ 524031 w 523875"/>
                <a:gd name="connsiteY1" fmla="*/ 3965 h 0"/>
              </a:gdLst>
              <a:ahLst/>
              <a:cxnLst>
                <a:cxn ang="0">
                  <a:pos x="connsiteX0" y="connsiteY0"/>
                </a:cxn>
                <a:cxn ang="0">
                  <a:pos x="connsiteX1" y="connsiteY1"/>
                </a:cxn>
              </a:cxnLst>
              <a:rect l="l" t="t" r="r" b="b"/>
              <a:pathLst>
                <a:path w="523875">
                  <a:moveTo>
                    <a:pt x="3965" y="3965"/>
                  </a:moveTo>
                  <a:lnTo>
                    <a:pt x="524031" y="3965"/>
                  </a:lnTo>
                </a:path>
              </a:pathLst>
            </a:custGeom>
            <a:ln w="5287" cap="rnd">
              <a:solidFill>
                <a:srgbClr val="FFFFFF"/>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9821168E-844C-481A-B8F3-32C75B5054F4}"/>
                </a:ext>
              </a:extLst>
            </p:cNvPr>
            <p:cNvSpPr/>
            <p:nvPr/>
          </p:nvSpPr>
          <p:spPr>
            <a:xfrm>
              <a:off x="5354321" y="5291930"/>
              <a:ext cx="4753496" cy="81957"/>
            </a:xfrm>
            <a:custGeom>
              <a:avLst/>
              <a:gdLst>
                <a:gd name="connsiteX0" fmla="*/ 550701 w 552450"/>
                <a:gd name="connsiteY0" fmla="*/ 3965 h 0"/>
                <a:gd name="connsiteX1" fmla="*/ 3965 w 552450"/>
                <a:gd name="connsiteY1" fmla="*/ 3965 h 0"/>
              </a:gdLst>
              <a:ahLst/>
              <a:cxnLst>
                <a:cxn ang="0">
                  <a:pos x="connsiteX0" y="connsiteY0"/>
                </a:cxn>
                <a:cxn ang="0">
                  <a:pos x="connsiteX1" y="connsiteY1"/>
                </a:cxn>
              </a:cxnLst>
              <a:rect l="l" t="t" r="r" b="b"/>
              <a:pathLst>
                <a:path w="552450">
                  <a:moveTo>
                    <a:pt x="550701" y="3965"/>
                  </a:moveTo>
                  <a:lnTo>
                    <a:pt x="3965" y="3965"/>
                  </a:lnTo>
                </a:path>
              </a:pathLst>
            </a:custGeom>
            <a:ln w="5287" cap="rnd">
              <a:solidFill>
                <a:srgbClr val="FFFFFF"/>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BF376C1E-829F-4627-A9FC-603E3F9D8239}"/>
                </a:ext>
              </a:extLst>
            </p:cNvPr>
            <p:cNvSpPr/>
            <p:nvPr/>
          </p:nvSpPr>
          <p:spPr>
            <a:xfrm>
              <a:off x="5424729" y="5180579"/>
              <a:ext cx="4343712" cy="81957"/>
            </a:xfrm>
            <a:custGeom>
              <a:avLst/>
              <a:gdLst>
                <a:gd name="connsiteX0" fmla="*/ 1586 w 504825"/>
                <a:gd name="connsiteY0" fmla="*/ 1586 h 0"/>
                <a:gd name="connsiteX1" fmla="*/ 511173 w 504825"/>
                <a:gd name="connsiteY1" fmla="*/ 1586 h 0"/>
              </a:gdLst>
              <a:ahLst/>
              <a:cxnLst>
                <a:cxn ang="0">
                  <a:pos x="connsiteX0" y="connsiteY0"/>
                </a:cxn>
                <a:cxn ang="0">
                  <a:pos x="connsiteX1" y="connsiteY1"/>
                </a:cxn>
              </a:cxnLst>
              <a:rect l="l" t="t" r="r" b="b"/>
              <a:pathLst>
                <a:path w="504825">
                  <a:moveTo>
                    <a:pt x="1586" y="1586"/>
                  </a:moveTo>
                  <a:lnTo>
                    <a:pt x="511173" y="1586"/>
                  </a:lnTo>
                </a:path>
              </a:pathLst>
            </a:custGeom>
            <a:ln w="2115" cap="rnd">
              <a:solidFill>
                <a:srgbClr val="FFFFFF"/>
              </a:solid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CDCC7A37-C1A5-44ED-8513-F2059D79E78B}"/>
                </a:ext>
              </a:extLst>
            </p:cNvPr>
            <p:cNvSpPr/>
            <p:nvPr/>
          </p:nvSpPr>
          <p:spPr>
            <a:xfrm>
              <a:off x="5269602" y="5117063"/>
              <a:ext cx="4917410" cy="245870"/>
            </a:xfrm>
            <a:custGeom>
              <a:avLst/>
              <a:gdLst>
                <a:gd name="connsiteX0" fmla="*/ 32861 w 571500"/>
                <a:gd name="connsiteY0" fmla="*/ 7144 h 28575"/>
                <a:gd name="connsiteX1" fmla="*/ 7144 w 571500"/>
                <a:gd name="connsiteY1" fmla="*/ 26194 h 28575"/>
                <a:gd name="connsiteX2" fmla="*/ 566261 w 571500"/>
                <a:gd name="connsiteY2" fmla="*/ 26194 h 28575"/>
                <a:gd name="connsiteX3" fmla="*/ 541496 w 571500"/>
                <a:gd name="connsiteY3" fmla="*/ 7144 h 28575"/>
              </a:gdLst>
              <a:ahLst/>
              <a:cxnLst>
                <a:cxn ang="0">
                  <a:pos x="connsiteX0" y="connsiteY0"/>
                </a:cxn>
                <a:cxn ang="0">
                  <a:pos x="connsiteX1" y="connsiteY1"/>
                </a:cxn>
                <a:cxn ang="0">
                  <a:pos x="connsiteX2" y="connsiteY2"/>
                </a:cxn>
                <a:cxn ang="0">
                  <a:pos x="connsiteX3" y="connsiteY3"/>
                </a:cxn>
              </a:cxnLst>
              <a:rect l="l" t="t" r="r" b="b"/>
              <a:pathLst>
                <a:path w="571500" h="28575">
                  <a:moveTo>
                    <a:pt x="32861" y="7144"/>
                  </a:moveTo>
                  <a:lnTo>
                    <a:pt x="7144" y="26194"/>
                  </a:lnTo>
                  <a:lnTo>
                    <a:pt x="566261" y="26194"/>
                  </a:lnTo>
                  <a:lnTo>
                    <a:pt x="541496" y="7144"/>
                  </a:lnTo>
                  <a:close/>
                </a:path>
              </a:pathLst>
            </a:custGeom>
            <a:solidFill>
              <a:srgbClr val="323334">
                <a:alpha val="56000"/>
              </a:srgbClr>
            </a:solid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xmlns="" id="{FE8CCBE0-1B0C-438D-94FF-E082C11F048B}"/>
                </a:ext>
              </a:extLst>
            </p:cNvPr>
            <p:cNvSpPr/>
            <p:nvPr/>
          </p:nvSpPr>
          <p:spPr>
            <a:xfrm>
              <a:off x="4105815" y="5559062"/>
              <a:ext cx="7294158" cy="409784"/>
            </a:xfrm>
            <a:custGeom>
              <a:avLst/>
              <a:gdLst>
                <a:gd name="connsiteX0" fmla="*/ 842486 w 847725"/>
                <a:gd name="connsiteY0" fmla="*/ 30069 h 47625"/>
                <a:gd name="connsiteX1" fmla="*/ 830104 w 847725"/>
                <a:gd name="connsiteY1" fmla="*/ 44357 h 47625"/>
                <a:gd name="connsiteX2" fmla="*/ 41434 w 847725"/>
                <a:gd name="connsiteY2" fmla="*/ 44357 h 47625"/>
                <a:gd name="connsiteX3" fmla="*/ 20479 w 847725"/>
                <a:gd name="connsiteY3" fmla="*/ 43404 h 47625"/>
                <a:gd name="connsiteX4" fmla="*/ 7144 w 847725"/>
                <a:gd name="connsiteY4" fmla="*/ 29117 h 47625"/>
                <a:gd name="connsiteX5" fmla="*/ 7144 w 847725"/>
                <a:gd name="connsiteY5" fmla="*/ 9114 h 47625"/>
                <a:gd name="connsiteX6" fmla="*/ 9049 w 847725"/>
                <a:gd name="connsiteY6" fmla="*/ 9114 h 47625"/>
                <a:gd name="connsiteX7" fmla="*/ 27146 w 847725"/>
                <a:gd name="connsiteY7" fmla="*/ 9114 h 47625"/>
                <a:gd name="connsiteX8" fmla="*/ 752951 w 847725"/>
                <a:gd name="connsiteY8" fmla="*/ 7209 h 47625"/>
                <a:gd name="connsiteX9" fmla="*/ 842486 w 847725"/>
                <a:gd name="connsiteY9" fmla="*/ 7209 h 47625"/>
                <a:gd name="connsiteX10" fmla="*/ 842486 w 847725"/>
                <a:gd name="connsiteY10" fmla="*/ 7209 h 47625"/>
                <a:gd name="connsiteX11" fmla="*/ 842486 w 847725"/>
                <a:gd name="connsiteY11" fmla="*/ 30069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7725" h="47625">
                  <a:moveTo>
                    <a:pt x="842486" y="30069"/>
                  </a:moveTo>
                  <a:cubicBezTo>
                    <a:pt x="842486" y="44357"/>
                    <a:pt x="830104" y="44357"/>
                    <a:pt x="830104" y="44357"/>
                  </a:cubicBezTo>
                  <a:cubicBezTo>
                    <a:pt x="830104" y="44357"/>
                    <a:pt x="71914" y="44357"/>
                    <a:pt x="41434" y="44357"/>
                  </a:cubicBezTo>
                  <a:cubicBezTo>
                    <a:pt x="31909" y="44357"/>
                    <a:pt x="25241" y="44357"/>
                    <a:pt x="20479" y="43404"/>
                  </a:cubicBezTo>
                  <a:cubicBezTo>
                    <a:pt x="12859" y="42452"/>
                    <a:pt x="7144" y="36737"/>
                    <a:pt x="7144" y="29117"/>
                  </a:cubicBezTo>
                  <a:lnTo>
                    <a:pt x="7144" y="9114"/>
                  </a:lnTo>
                  <a:lnTo>
                    <a:pt x="9049" y="9114"/>
                  </a:lnTo>
                  <a:lnTo>
                    <a:pt x="27146" y="9114"/>
                  </a:lnTo>
                  <a:lnTo>
                    <a:pt x="752951" y="7209"/>
                  </a:lnTo>
                  <a:lnTo>
                    <a:pt x="842486" y="7209"/>
                  </a:lnTo>
                  <a:lnTo>
                    <a:pt x="842486" y="7209"/>
                  </a:lnTo>
                  <a:cubicBezTo>
                    <a:pt x="841534" y="6257"/>
                    <a:pt x="842486" y="15782"/>
                    <a:pt x="842486" y="30069"/>
                  </a:cubicBezTo>
                  <a:close/>
                </a:path>
              </a:pathLst>
            </a:custGeom>
            <a:solidFill>
              <a:srgbClr val="666666"/>
            </a:solid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xmlns="" id="{143BC099-A056-42DA-9F53-27069C0E9109}"/>
                </a:ext>
              </a:extLst>
            </p:cNvPr>
            <p:cNvSpPr/>
            <p:nvPr/>
          </p:nvSpPr>
          <p:spPr>
            <a:xfrm>
              <a:off x="4098364" y="5051498"/>
              <a:ext cx="7294158" cy="655655"/>
            </a:xfrm>
            <a:custGeom>
              <a:avLst/>
              <a:gdLst>
                <a:gd name="connsiteX0" fmla="*/ 827161 w 847725"/>
                <a:gd name="connsiteY0" fmla="*/ 70009 h 76200"/>
                <a:gd name="connsiteX1" fmla="*/ 753818 w 847725"/>
                <a:gd name="connsiteY1" fmla="*/ 70009 h 76200"/>
                <a:gd name="connsiteX2" fmla="*/ 24203 w 847725"/>
                <a:gd name="connsiteY2" fmla="*/ 70009 h 76200"/>
                <a:gd name="connsiteX3" fmla="*/ 17535 w 847725"/>
                <a:gd name="connsiteY3" fmla="*/ 70009 h 76200"/>
                <a:gd name="connsiteX4" fmla="*/ 8010 w 847725"/>
                <a:gd name="connsiteY4" fmla="*/ 67151 h 76200"/>
                <a:gd name="connsiteX5" fmla="*/ 13725 w 847725"/>
                <a:gd name="connsiteY5" fmla="*/ 58579 h 76200"/>
                <a:gd name="connsiteX6" fmla="*/ 97545 w 847725"/>
                <a:gd name="connsiteY6" fmla="*/ 9049 h 76200"/>
                <a:gd name="connsiteX7" fmla="*/ 101355 w 847725"/>
                <a:gd name="connsiteY7" fmla="*/ 7144 h 76200"/>
                <a:gd name="connsiteX8" fmla="*/ 739531 w 847725"/>
                <a:gd name="connsiteY8" fmla="*/ 7144 h 76200"/>
                <a:gd name="connsiteX9" fmla="*/ 742388 w 847725"/>
                <a:gd name="connsiteY9" fmla="*/ 8096 h 76200"/>
                <a:gd name="connsiteX10" fmla="*/ 746198 w 847725"/>
                <a:gd name="connsiteY10" fmla="*/ 9049 h 76200"/>
                <a:gd name="connsiteX11" fmla="*/ 747150 w 847725"/>
                <a:gd name="connsiteY11" fmla="*/ 9049 h 76200"/>
                <a:gd name="connsiteX12" fmla="*/ 757628 w 847725"/>
                <a:gd name="connsiteY12" fmla="*/ 14764 h 76200"/>
                <a:gd name="connsiteX13" fmla="*/ 840496 w 847725"/>
                <a:gd name="connsiteY13" fmla="*/ 62389 h 76200"/>
                <a:gd name="connsiteX14" fmla="*/ 842400 w 847725"/>
                <a:gd name="connsiteY14" fmla="*/ 65246 h 76200"/>
                <a:gd name="connsiteX15" fmla="*/ 827161 w 847725"/>
                <a:gd name="connsiteY15" fmla="*/ 70009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47725" h="76200">
                  <a:moveTo>
                    <a:pt x="827161" y="70009"/>
                  </a:moveTo>
                  <a:cubicBezTo>
                    <a:pt x="823350" y="70009"/>
                    <a:pt x="795728" y="70009"/>
                    <a:pt x="753818" y="70009"/>
                  </a:cubicBezTo>
                  <a:cubicBezTo>
                    <a:pt x="566175" y="70009"/>
                    <a:pt x="85163" y="70009"/>
                    <a:pt x="24203" y="70009"/>
                  </a:cubicBezTo>
                  <a:cubicBezTo>
                    <a:pt x="20393" y="70009"/>
                    <a:pt x="17535" y="70009"/>
                    <a:pt x="17535" y="70009"/>
                  </a:cubicBezTo>
                  <a:cubicBezTo>
                    <a:pt x="17535" y="70009"/>
                    <a:pt x="10868" y="70009"/>
                    <a:pt x="8010" y="67151"/>
                  </a:cubicBezTo>
                  <a:cubicBezTo>
                    <a:pt x="6105" y="65246"/>
                    <a:pt x="7058" y="63341"/>
                    <a:pt x="13725" y="58579"/>
                  </a:cubicBezTo>
                  <a:cubicBezTo>
                    <a:pt x="27060" y="49054"/>
                    <a:pt x="82305" y="17621"/>
                    <a:pt x="97545" y="9049"/>
                  </a:cubicBezTo>
                  <a:cubicBezTo>
                    <a:pt x="100403" y="8096"/>
                    <a:pt x="101355" y="7144"/>
                    <a:pt x="101355" y="7144"/>
                  </a:cubicBezTo>
                  <a:lnTo>
                    <a:pt x="739531" y="7144"/>
                  </a:lnTo>
                  <a:cubicBezTo>
                    <a:pt x="739531" y="7144"/>
                    <a:pt x="740483" y="7144"/>
                    <a:pt x="742388" y="8096"/>
                  </a:cubicBezTo>
                  <a:cubicBezTo>
                    <a:pt x="743340" y="8096"/>
                    <a:pt x="744293" y="9049"/>
                    <a:pt x="746198" y="9049"/>
                  </a:cubicBezTo>
                  <a:cubicBezTo>
                    <a:pt x="746198" y="9049"/>
                    <a:pt x="746198" y="9049"/>
                    <a:pt x="747150" y="9049"/>
                  </a:cubicBezTo>
                  <a:cubicBezTo>
                    <a:pt x="750008" y="10001"/>
                    <a:pt x="753818" y="11906"/>
                    <a:pt x="757628" y="14764"/>
                  </a:cubicBezTo>
                  <a:cubicBezTo>
                    <a:pt x="770963" y="23336"/>
                    <a:pt x="840496" y="62389"/>
                    <a:pt x="840496" y="62389"/>
                  </a:cubicBezTo>
                  <a:cubicBezTo>
                    <a:pt x="840496" y="62389"/>
                    <a:pt x="842400" y="63341"/>
                    <a:pt x="842400" y="65246"/>
                  </a:cubicBezTo>
                  <a:cubicBezTo>
                    <a:pt x="844306" y="67151"/>
                    <a:pt x="842400" y="70009"/>
                    <a:pt x="827161" y="70009"/>
                  </a:cubicBezTo>
                  <a:close/>
                </a:path>
              </a:pathLst>
            </a:custGeom>
            <a:solidFill>
              <a:srgbClr val="9DA4AA"/>
            </a:solid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42B8C23E-608C-4981-A399-48E23E7525CC}"/>
                </a:ext>
              </a:extLst>
            </p:cNvPr>
            <p:cNvSpPr/>
            <p:nvPr/>
          </p:nvSpPr>
          <p:spPr>
            <a:xfrm>
              <a:off x="6803481" y="5354734"/>
              <a:ext cx="1868616" cy="245870"/>
            </a:xfrm>
            <a:custGeom>
              <a:avLst/>
              <a:gdLst>
                <a:gd name="connsiteX0" fmla="*/ 23187 w 209550"/>
                <a:gd name="connsiteY0" fmla="*/ 7144 h 28575"/>
                <a:gd name="connsiteX1" fmla="*/ 12710 w 209550"/>
                <a:gd name="connsiteY1" fmla="*/ 12859 h 28575"/>
                <a:gd name="connsiteX2" fmla="*/ 7947 w 209550"/>
                <a:gd name="connsiteY2" fmla="*/ 19526 h 28575"/>
                <a:gd name="connsiteX3" fmla="*/ 21282 w 209550"/>
                <a:gd name="connsiteY3" fmla="*/ 25241 h 28575"/>
                <a:gd name="connsiteX4" fmla="*/ 111770 w 209550"/>
                <a:gd name="connsiteY4" fmla="*/ 25241 h 28575"/>
                <a:gd name="connsiteX5" fmla="*/ 111770 w 209550"/>
                <a:gd name="connsiteY5" fmla="*/ 25241 h 28575"/>
                <a:gd name="connsiteX6" fmla="*/ 195590 w 209550"/>
                <a:gd name="connsiteY6" fmla="*/ 25241 h 28575"/>
                <a:gd name="connsiteX7" fmla="*/ 208925 w 209550"/>
                <a:gd name="connsiteY7" fmla="*/ 19526 h 28575"/>
                <a:gd name="connsiteX8" fmla="*/ 204162 w 209550"/>
                <a:gd name="connsiteY8" fmla="*/ 12859 h 28575"/>
                <a:gd name="connsiteX9" fmla="*/ 193685 w 209550"/>
                <a:gd name="connsiteY9"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9550" h="28575">
                  <a:moveTo>
                    <a:pt x="23187" y="7144"/>
                  </a:moveTo>
                  <a:cubicBezTo>
                    <a:pt x="19377" y="7144"/>
                    <a:pt x="15567" y="9049"/>
                    <a:pt x="12710" y="12859"/>
                  </a:cubicBezTo>
                  <a:lnTo>
                    <a:pt x="7947" y="19526"/>
                  </a:lnTo>
                  <a:cubicBezTo>
                    <a:pt x="7947" y="19526"/>
                    <a:pt x="2232" y="26194"/>
                    <a:pt x="21282" y="25241"/>
                  </a:cubicBezTo>
                  <a:cubicBezTo>
                    <a:pt x="30807" y="25241"/>
                    <a:pt x="72717" y="25241"/>
                    <a:pt x="111770" y="25241"/>
                  </a:cubicBezTo>
                  <a:lnTo>
                    <a:pt x="111770" y="25241"/>
                  </a:lnTo>
                  <a:cubicBezTo>
                    <a:pt x="148917" y="25241"/>
                    <a:pt x="187017" y="25241"/>
                    <a:pt x="195590" y="25241"/>
                  </a:cubicBezTo>
                  <a:cubicBezTo>
                    <a:pt x="213687" y="26194"/>
                    <a:pt x="208925" y="19526"/>
                    <a:pt x="208925" y="19526"/>
                  </a:cubicBezTo>
                  <a:lnTo>
                    <a:pt x="204162" y="12859"/>
                  </a:lnTo>
                  <a:cubicBezTo>
                    <a:pt x="202257" y="9049"/>
                    <a:pt x="198447" y="7144"/>
                    <a:pt x="193685" y="7144"/>
                  </a:cubicBezTo>
                </a:path>
              </a:pathLst>
            </a:custGeom>
            <a:solidFill>
              <a:srgbClr val="70757B"/>
            </a:solid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FD903373-9B9B-454A-8CB4-E269AA113942}"/>
                </a:ext>
              </a:extLst>
            </p:cNvPr>
            <p:cNvSpPr/>
            <p:nvPr/>
          </p:nvSpPr>
          <p:spPr>
            <a:xfrm>
              <a:off x="5179454" y="5125255"/>
              <a:ext cx="4917410" cy="245870"/>
            </a:xfrm>
            <a:custGeom>
              <a:avLst/>
              <a:gdLst>
                <a:gd name="connsiteX0" fmla="*/ 566261 w 571500"/>
                <a:gd name="connsiteY0" fmla="*/ 30004 h 28575"/>
                <a:gd name="connsiteX1" fmla="*/ 7144 w 571500"/>
                <a:gd name="connsiteY1" fmla="*/ 30004 h 28575"/>
                <a:gd name="connsiteX2" fmla="*/ 28099 w 571500"/>
                <a:gd name="connsiteY2" fmla="*/ 7144 h 28575"/>
                <a:gd name="connsiteX3" fmla="*/ 543401 w 571500"/>
                <a:gd name="connsiteY3" fmla="*/ 7144 h 28575"/>
              </a:gdLst>
              <a:ahLst/>
              <a:cxnLst>
                <a:cxn ang="0">
                  <a:pos x="connsiteX0" y="connsiteY0"/>
                </a:cxn>
                <a:cxn ang="0">
                  <a:pos x="connsiteX1" y="connsiteY1"/>
                </a:cxn>
                <a:cxn ang="0">
                  <a:pos x="connsiteX2" y="connsiteY2"/>
                </a:cxn>
                <a:cxn ang="0">
                  <a:pos x="connsiteX3" y="connsiteY3"/>
                </a:cxn>
              </a:cxnLst>
              <a:rect l="l" t="t" r="r" b="b"/>
              <a:pathLst>
                <a:path w="571500" h="28575">
                  <a:moveTo>
                    <a:pt x="566261" y="30004"/>
                  </a:moveTo>
                  <a:lnTo>
                    <a:pt x="7144" y="30004"/>
                  </a:lnTo>
                  <a:lnTo>
                    <a:pt x="28099" y="7144"/>
                  </a:lnTo>
                  <a:lnTo>
                    <a:pt x="543401" y="7144"/>
                  </a:lnTo>
                  <a:close/>
                </a:path>
              </a:pathLst>
            </a:custGeom>
            <a:solidFill>
              <a:srgbClr val="575A5A"/>
            </a:solid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xmlns="" id="{72F0A2CF-6C4D-4D84-9F0B-0C8B25E6F53C}"/>
                </a:ext>
              </a:extLst>
            </p:cNvPr>
            <p:cNvSpPr/>
            <p:nvPr/>
          </p:nvSpPr>
          <p:spPr>
            <a:xfrm>
              <a:off x="5146671" y="5125255"/>
              <a:ext cx="4917410" cy="245870"/>
            </a:xfrm>
            <a:custGeom>
              <a:avLst/>
              <a:gdLst>
                <a:gd name="connsiteX0" fmla="*/ 571024 w 571500"/>
                <a:gd name="connsiteY0" fmla="*/ 30004 h 28575"/>
                <a:gd name="connsiteX1" fmla="*/ 7144 w 571500"/>
                <a:gd name="connsiteY1" fmla="*/ 30004 h 28575"/>
                <a:gd name="connsiteX2" fmla="*/ 28099 w 571500"/>
                <a:gd name="connsiteY2" fmla="*/ 7144 h 28575"/>
                <a:gd name="connsiteX3" fmla="*/ 548164 w 571500"/>
                <a:gd name="connsiteY3" fmla="*/ 7144 h 28575"/>
              </a:gdLst>
              <a:ahLst/>
              <a:cxnLst>
                <a:cxn ang="0">
                  <a:pos x="connsiteX0" y="connsiteY0"/>
                </a:cxn>
                <a:cxn ang="0">
                  <a:pos x="connsiteX1" y="connsiteY1"/>
                </a:cxn>
                <a:cxn ang="0">
                  <a:pos x="connsiteX2" y="connsiteY2"/>
                </a:cxn>
                <a:cxn ang="0">
                  <a:pos x="connsiteX3" y="connsiteY3"/>
                </a:cxn>
              </a:cxnLst>
              <a:rect l="l" t="t" r="r" b="b"/>
              <a:pathLst>
                <a:path w="571500" h="28575">
                  <a:moveTo>
                    <a:pt x="571024" y="30004"/>
                  </a:moveTo>
                  <a:lnTo>
                    <a:pt x="7144" y="30004"/>
                  </a:lnTo>
                  <a:lnTo>
                    <a:pt x="28099" y="7144"/>
                  </a:lnTo>
                  <a:lnTo>
                    <a:pt x="548164" y="7144"/>
                  </a:lnTo>
                  <a:close/>
                </a:path>
              </a:pathLst>
            </a:custGeom>
            <a:solidFill>
              <a:srgbClr val="575A5A"/>
            </a:solid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xmlns="" id="{C3A2E818-EF4F-458C-8F18-9578121D3660}"/>
                </a:ext>
              </a:extLst>
            </p:cNvPr>
            <p:cNvSpPr/>
            <p:nvPr/>
          </p:nvSpPr>
          <p:spPr>
            <a:xfrm>
              <a:off x="7022398" y="1844838"/>
              <a:ext cx="3271162" cy="3198464"/>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nvGrpSpPr>
            <p:cNvPr id="37" name="Group 36">
              <a:extLst>
                <a:ext uri="{FF2B5EF4-FFF2-40B4-BE49-F238E27FC236}">
                  <a16:creationId xmlns:a16="http://schemas.microsoft.com/office/drawing/2014/main" xmlns="" id="{63C6B529-B489-4639-A7B2-5AA9180E9729}"/>
                </a:ext>
              </a:extLst>
            </p:cNvPr>
            <p:cNvGrpSpPr/>
            <p:nvPr/>
          </p:nvGrpSpPr>
          <p:grpSpPr>
            <a:xfrm>
              <a:off x="5370712" y="5206368"/>
              <a:ext cx="4572000" cy="149296"/>
              <a:chOff x="5370712" y="5206368"/>
              <a:chExt cx="4572000" cy="149296"/>
            </a:xfrm>
          </p:grpSpPr>
          <p:sp>
            <p:nvSpPr>
              <p:cNvPr id="44" name="Rectangle 43">
                <a:extLst>
                  <a:ext uri="{FF2B5EF4-FFF2-40B4-BE49-F238E27FC236}">
                    <a16:creationId xmlns:a16="http://schemas.microsoft.com/office/drawing/2014/main" xmlns="" id="{4F3DA74A-1C4B-4138-A563-129A39FD9B7F}"/>
                  </a:ext>
                </a:extLst>
              </p:cNvPr>
              <p:cNvSpPr/>
              <p:nvPr/>
            </p:nvSpPr>
            <p:spPr>
              <a:xfrm>
                <a:off x="5370712" y="5337376"/>
                <a:ext cx="4572000" cy="18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xmlns="" id="{E22AAAA6-2F39-4DD6-8134-716B9CF62E97}"/>
                  </a:ext>
                </a:extLst>
              </p:cNvPr>
              <p:cNvSpPr/>
              <p:nvPr/>
            </p:nvSpPr>
            <p:spPr>
              <a:xfrm>
                <a:off x="5416432" y="5293706"/>
                <a:ext cx="4480560" cy="18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xmlns="" id="{BE744CD6-14E4-479D-8F9D-0DF957DAAD2D}"/>
                  </a:ext>
                </a:extLst>
              </p:cNvPr>
              <p:cNvSpPr/>
              <p:nvPr/>
            </p:nvSpPr>
            <p:spPr>
              <a:xfrm>
                <a:off x="5462152" y="5250037"/>
                <a:ext cx="4389120" cy="18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xmlns="" id="{531A40E9-999D-4DB7-A1CE-6B1F19EA0EF4}"/>
                  </a:ext>
                </a:extLst>
              </p:cNvPr>
              <p:cNvSpPr/>
              <p:nvPr/>
            </p:nvSpPr>
            <p:spPr>
              <a:xfrm>
                <a:off x="5507872" y="5206368"/>
                <a:ext cx="4297680" cy="18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a:extLst>
                <a:ext uri="{FF2B5EF4-FFF2-40B4-BE49-F238E27FC236}">
                  <a16:creationId xmlns:a16="http://schemas.microsoft.com/office/drawing/2014/main" xmlns="" id="{68C9FECB-7A52-4CDC-994B-69A5B24ABCE8}"/>
                </a:ext>
              </a:extLst>
            </p:cNvPr>
            <p:cNvGrpSpPr/>
            <p:nvPr/>
          </p:nvGrpSpPr>
          <p:grpSpPr>
            <a:xfrm>
              <a:off x="7661590" y="1698465"/>
              <a:ext cx="114873" cy="114873"/>
              <a:chOff x="7627525" y="1132589"/>
              <a:chExt cx="234846" cy="234846"/>
            </a:xfrm>
          </p:grpSpPr>
          <p:sp>
            <p:nvSpPr>
              <p:cNvPr id="41" name="Oval 40">
                <a:extLst>
                  <a:ext uri="{FF2B5EF4-FFF2-40B4-BE49-F238E27FC236}">
                    <a16:creationId xmlns:a16="http://schemas.microsoft.com/office/drawing/2014/main" xmlns="" id="{A6AAC56F-62D7-45DE-87B5-B9D9F6A9BFCE}"/>
                  </a:ext>
                </a:extLst>
              </p:cNvPr>
              <p:cNvSpPr/>
              <p:nvPr/>
            </p:nvSpPr>
            <p:spPr>
              <a:xfrm>
                <a:off x="7627525" y="1132589"/>
                <a:ext cx="234846" cy="234846"/>
              </a:xfrm>
              <a:prstGeom prst="ellipse">
                <a:avLst/>
              </a:prstGeom>
              <a:solidFill>
                <a:schemeClr val="bg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xmlns="" id="{E075BA51-0F2B-4136-85AE-6668752886FD}"/>
                  </a:ext>
                </a:extLst>
              </p:cNvPr>
              <p:cNvSpPr/>
              <p:nvPr/>
            </p:nvSpPr>
            <p:spPr>
              <a:xfrm>
                <a:off x="7656971" y="1162035"/>
                <a:ext cx="175955" cy="175955"/>
              </a:xfrm>
              <a:prstGeom prst="ellipse">
                <a:avLst/>
              </a:prstGeom>
              <a:solidFill>
                <a:schemeClr val="bg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xmlns="" id="{2599569D-ABEC-4CDC-8AEC-FB8A512A7CB6}"/>
                  </a:ext>
                </a:extLst>
              </p:cNvPr>
              <p:cNvSpPr/>
              <p:nvPr/>
            </p:nvSpPr>
            <p:spPr>
              <a:xfrm>
                <a:off x="7683825" y="1188889"/>
                <a:ext cx="122247" cy="122247"/>
              </a:xfrm>
              <a:prstGeom prst="ellipse">
                <a:avLst/>
              </a:prstGeom>
              <a:solidFill>
                <a:schemeClr val="bg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Rectangle: Rounded Corners 38">
              <a:extLst>
                <a:ext uri="{FF2B5EF4-FFF2-40B4-BE49-F238E27FC236}">
                  <a16:creationId xmlns:a16="http://schemas.microsoft.com/office/drawing/2014/main" xmlns="" id="{FFF08BBD-F12B-4D72-905D-82425437657C}"/>
                </a:ext>
              </a:extLst>
            </p:cNvPr>
            <p:cNvSpPr/>
            <p:nvPr/>
          </p:nvSpPr>
          <p:spPr>
            <a:xfrm>
              <a:off x="7370377" y="5752599"/>
              <a:ext cx="748642" cy="88504"/>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xmlns="" id="{B37A376A-6189-420B-8C13-3900F127BE7C}"/>
                </a:ext>
              </a:extLst>
            </p:cNvPr>
            <p:cNvSpPr/>
            <p:nvPr/>
          </p:nvSpPr>
          <p:spPr>
            <a:xfrm>
              <a:off x="7133919" y="5752598"/>
              <a:ext cx="101303" cy="101303"/>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Picture Placeholder 2">
            <a:extLst>
              <a:ext uri="{FF2B5EF4-FFF2-40B4-BE49-F238E27FC236}">
                <a16:creationId xmlns:a16="http://schemas.microsoft.com/office/drawing/2014/main" xmlns="" id="{FC596008-C53D-454F-8BCC-25C7C09986FE}"/>
              </a:ext>
            </a:extLst>
          </p:cNvPr>
          <p:cNvSpPr>
            <a:spLocks noGrp="1"/>
          </p:cNvSpPr>
          <p:nvPr>
            <p:ph type="pic" idx="13" hasCustomPrompt="1"/>
          </p:nvPr>
        </p:nvSpPr>
        <p:spPr>
          <a:xfrm>
            <a:off x="1619684" y="2798339"/>
            <a:ext cx="4140889" cy="2612234"/>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 </a:t>
            </a:r>
            <a:endParaRPr lang="ko-KR" altLang="en-US" dirty="0"/>
          </a:p>
        </p:txBody>
      </p:sp>
    </p:spTree>
    <p:extLst>
      <p:ext uri="{BB962C8B-B14F-4D97-AF65-F5344CB8AC3E}">
        <p14:creationId xmlns:p14="http://schemas.microsoft.com/office/powerpoint/2010/main" xmlns="" val="19604352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Image Layout">
    <p:spTree>
      <p:nvGrpSpPr>
        <p:cNvPr id="1" name=""/>
        <p:cNvGrpSpPr/>
        <p:nvPr/>
      </p:nvGrpSpPr>
      <p:grpSpPr>
        <a:xfrm>
          <a:off x="0" y="0"/>
          <a:ext cx="0" cy="0"/>
          <a:chOff x="0" y="0"/>
          <a:chExt cx="0" cy="0"/>
        </a:xfrm>
      </p:grpSpPr>
      <p:sp>
        <p:nvSpPr>
          <p:cNvPr id="50" name="Picture Placeholder 20">
            <a:extLst>
              <a:ext uri="{FF2B5EF4-FFF2-40B4-BE49-F238E27FC236}">
                <a16:creationId xmlns:a16="http://schemas.microsoft.com/office/drawing/2014/main" xmlns="" id="{6FE311F5-A9A3-4147-874B-14B212E901EC}"/>
              </a:ext>
            </a:extLst>
          </p:cNvPr>
          <p:cNvSpPr>
            <a:spLocks noGrp="1"/>
          </p:cNvSpPr>
          <p:nvPr>
            <p:ph type="pic" idx="11" hasCustomPrompt="1"/>
          </p:nvPr>
        </p:nvSpPr>
        <p:spPr>
          <a:xfrm>
            <a:off x="6587381" y="3577044"/>
            <a:ext cx="3100540" cy="3100540"/>
          </a:xfrm>
          <a:custGeom>
            <a:avLst/>
            <a:gdLst>
              <a:gd name="connsiteX0" fmla="*/ 1550270 w 3100540"/>
              <a:gd name="connsiteY0" fmla="*/ 0 h 3100540"/>
              <a:gd name="connsiteX1" fmla="*/ 1677815 w 3100540"/>
              <a:gd name="connsiteY1" fmla="*/ 52831 h 3100540"/>
              <a:gd name="connsiteX2" fmla="*/ 3047709 w 3100540"/>
              <a:gd name="connsiteY2" fmla="*/ 1422726 h 3100540"/>
              <a:gd name="connsiteX3" fmla="*/ 3047709 w 3100540"/>
              <a:gd name="connsiteY3" fmla="*/ 1677816 h 3100540"/>
              <a:gd name="connsiteX4" fmla="*/ 1677816 w 3100540"/>
              <a:gd name="connsiteY4" fmla="*/ 3047710 h 3100540"/>
              <a:gd name="connsiteX5" fmla="*/ 1422726 w 3100540"/>
              <a:gd name="connsiteY5" fmla="*/ 3047710 h 3100540"/>
              <a:gd name="connsiteX6" fmla="*/ 52831 w 3100540"/>
              <a:gd name="connsiteY6" fmla="*/ 1677815 h 3100540"/>
              <a:gd name="connsiteX7" fmla="*/ 52831 w 3100540"/>
              <a:gd name="connsiteY7" fmla="*/ 1422724 h 3100540"/>
              <a:gd name="connsiteX8" fmla="*/ 1422724 w 3100540"/>
              <a:gd name="connsiteY8" fmla="*/ 52831 h 3100540"/>
              <a:gd name="connsiteX9" fmla="*/ 1550270 w 3100540"/>
              <a:gd name="connsiteY9" fmla="*/ 0 h 310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540" h="3100540">
                <a:moveTo>
                  <a:pt x="1550270" y="0"/>
                </a:moveTo>
                <a:cubicBezTo>
                  <a:pt x="1596432" y="0"/>
                  <a:pt x="1642594" y="17610"/>
                  <a:pt x="1677815" y="52831"/>
                </a:cubicBezTo>
                <a:lnTo>
                  <a:pt x="3047709" y="1422726"/>
                </a:lnTo>
                <a:cubicBezTo>
                  <a:pt x="3118151" y="1493167"/>
                  <a:pt x="3118151" y="1607375"/>
                  <a:pt x="3047709" y="1677816"/>
                </a:cubicBezTo>
                <a:lnTo>
                  <a:pt x="1677816" y="3047710"/>
                </a:lnTo>
                <a:cubicBezTo>
                  <a:pt x="1607375" y="3118151"/>
                  <a:pt x="1493167" y="3118151"/>
                  <a:pt x="1422726" y="3047710"/>
                </a:cubicBezTo>
                <a:lnTo>
                  <a:pt x="52831" y="1677815"/>
                </a:lnTo>
                <a:cubicBezTo>
                  <a:pt x="-17610" y="1607373"/>
                  <a:pt x="-17610" y="1493166"/>
                  <a:pt x="52831" y="1422724"/>
                </a:cubicBezTo>
                <a:lnTo>
                  <a:pt x="1422724" y="52831"/>
                </a:lnTo>
                <a:cubicBezTo>
                  <a:pt x="1457945" y="17610"/>
                  <a:pt x="1504107" y="0"/>
                  <a:pt x="1550270" y="0"/>
                </a:cubicBezTo>
                <a:close/>
              </a:path>
            </a:pathLst>
          </a:cu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1" name="Picture Placeholder 18">
            <a:extLst>
              <a:ext uri="{FF2B5EF4-FFF2-40B4-BE49-F238E27FC236}">
                <a16:creationId xmlns:a16="http://schemas.microsoft.com/office/drawing/2014/main" xmlns="" id="{11224CB0-F9E0-437C-86B4-895C27988953}"/>
              </a:ext>
            </a:extLst>
          </p:cNvPr>
          <p:cNvSpPr>
            <a:spLocks noGrp="1"/>
          </p:cNvSpPr>
          <p:nvPr>
            <p:ph type="pic" idx="12" hasCustomPrompt="1"/>
          </p:nvPr>
        </p:nvSpPr>
        <p:spPr>
          <a:xfrm>
            <a:off x="6587381" y="204021"/>
            <a:ext cx="3100540" cy="3100540"/>
          </a:xfrm>
          <a:custGeom>
            <a:avLst/>
            <a:gdLst>
              <a:gd name="connsiteX0" fmla="*/ 1550269 w 3100540"/>
              <a:gd name="connsiteY0" fmla="*/ 0 h 3100540"/>
              <a:gd name="connsiteX1" fmla="*/ 1677815 w 3100540"/>
              <a:gd name="connsiteY1" fmla="*/ 52831 h 3100540"/>
              <a:gd name="connsiteX2" fmla="*/ 3047709 w 3100540"/>
              <a:gd name="connsiteY2" fmla="*/ 1422726 h 3100540"/>
              <a:gd name="connsiteX3" fmla="*/ 3047709 w 3100540"/>
              <a:gd name="connsiteY3" fmla="*/ 1677816 h 3100540"/>
              <a:gd name="connsiteX4" fmla="*/ 1677816 w 3100540"/>
              <a:gd name="connsiteY4" fmla="*/ 3047709 h 3100540"/>
              <a:gd name="connsiteX5" fmla="*/ 1422726 w 3100540"/>
              <a:gd name="connsiteY5" fmla="*/ 3047709 h 3100540"/>
              <a:gd name="connsiteX6" fmla="*/ 52831 w 3100540"/>
              <a:gd name="connsiteY6" fmla="*/ 1677814 h 3100540"/>
              <a:gd name="connsiteX7" fmla="*/ 52831 w 3100540"/>
              <a:gd name="connsiteY7" fmla="*/ 1422724 h 3100540"/>
              <a:gd name="connsiteX8" fmla="*/ 1422724 w 3100540"/>
              <a:gd name="connsiteY8" fmla="*/ 52831 h 3100540"/>
              <a:gd name="connsiteX9" fmla="*/ 1550269 w 3100540"/>
              <a:gd name="connsiteY9" fmla="*/ 0 h 310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540" h="3100540">
                <a:moveTo>
                  <a:pt x="1550269" y="0"/>
                </a:moveTo>
                <a:cubicBezTo>
                  <a:pt x="1596432" y="0"/>
                  <a:pt x="1642594" y="17610"/>
                  <a:pt x="1677815" y="52831"/>
                </a:cubicBezTo>
                <a:lnTo>
                  <a:pt x="3047709" y="1422726"/>
                </a:lnTo>
                <a:cubicBezTo>
                  <a:pt x="3118151" y="1493167"/>
                  <a:pt x="3118151" y="1607375"/>
                  <a:pt x="3047709" y="1677816"/>
                </a:cubicBezTo>
                <a:lnTo>
                  <a:pt x="1677816" y="3047709"/>
                </a:lnTo>
                <a:cubicBezTo>
                  <a:pt x="1607375" y="3118151"/>
                  <a:pt x="1493167" y="3118151"/>
                  <a:pt x="1422726" y="3047709"/>
                </a:cubicBezTo>
                <a:lnTo>
                  <a:pt x="52831" y="1677814"/>
                </a:lnTo>
                <a:cubicBezTo>
                  <a:pt x="-17610" y="1607373"/>
                  <a:pt x="-17610" y="1493166"/>
                  <a:pt x="52831" y="1422724"/>
                </a:cubicBezTo>
                <a:lnTo>
                  <a:pt x="1422724" y="52831"/>
                </a:lnTo>
                <a:cubicBezTo>
                  <a:pt x="1457945" y="17610"/>
                  <a:pt x="1504107" y="0"/>
                  <a:pt x="1550269" y="0"/>
                </a:cubicBezTo>
                <a:close/>
              </a:path>
            </a:pathLst>
          </a:cu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2" name="Picture Placeholder 19">
            <a:extLst>
              <a:ext uri="{FF2B5EF4-FFF2-40B4-BE49-F238E27FC236}">
                <a16:creationId xmlns:a16="http://schemas.microsoft.com/office/drawing/2014/main" xmlns="" id="{90C4F28F-E0C5-4C6F-9778-5071266AA6DB}"/>
              </a:ext>
            </a:extLst>
          </p:cNvPr>
          <p:cNvSpPr>
            <a:spLocks noGrp="1"/>
          </p:cNvSpPr>
          <p:nvPr>
            <p:ph type="pic" idx="13" hasCustomPrompt="1"/>
          </p:nvPr>
        </p:nvSpPr>
        <p:spPr>
          <a:xfrm>
            <a:off x="8420748" y="1890533"/>
            <a:ext cx="3100541" cy="3100540"/>
          </a:xfrm>
          <a:custGeom>
            <a:avLst/>
            <a:gdLst>
              <a:gd name="connsiteX0" fmla="*/ 1550270 w 3100541"/>
              <a:gd name="connsiteY0" fmla="*/ 0 h 3100540"/>
              <a:gd name="connsiteX1" fmla="*/ 1677815 w 3100541"/>
              <a:gd name="connsiteY1" fmla="*/ 52831 h 3100540"/>
              <a:gd name="connsiteX2" fmla="*/ 3047710 w 3100541"/>
              <a:gd name="connsiteY2" fmla="*/ 1422726 h 3100540"/>
              <a:gd name="connsiteX3" fmla="*/ 3047710 w 3100541"/>
              <a:gd name="connsiteY3" fmla="*/ 1677816 h 3100540"/>
              <a:gd name="connsiteX4" fmla="*/ 1677817 w 3100541"/>
              <a:gd name="connsiteY4" fmla="*/ 3047710 h 3100540"/>
              <a:gd name="connsiteX5" fmla="*/ 1422727 w 3100541"/>
              <a:gd name="connsiteY5" fmla="*/ 3047710 h 3100540"/>
              <a:gd name="connsiteX6" fmla="*/ 52832 w 3100541"/>
              <a:gd name="connsiteY6" fmla="*/ 1677815 h 3100540"/>
              <a:gd name="connsiteX7" fmla="*/ 52832 w 3100541"/>
              <a:gd name="connsiteY7" fmla="*/ 1422724 h 3100540"/>
              <a:gd name="connsiteX8" fmla="*/ 1422725 w 3100541"/>
              <a:gd name="connsiteY8" fmla="*/ 52831 h 3100540"/>
              <a:gd name="connsiteX9" fmla="*/ 1550270 w 3100541"/>
              <a:gd name="connsiteY9" fmla="*/ 0 h 310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541" h="3100540">
                <a:moveTo>
                  <a:pt x="1550270" y="0"/>
                </a:moveTo>
                <a:cubicBezTo>
                  <a:pt x="1596432" y="0"/>
                  <a:pt x="1642594" y="17610"/>
                  <a:pt x="1677815" y="52831"/>
                </a:cubicBezTo>
                <a:lnTo>
                  <a:pt x="3047710" y="1422726"/>
                </a:lnTo>
                <a:cubicBezTo>
                  <a:pt x="3118152" y="1493167"/>
                  <a:pt x="3118152" y="1607375"/>
                  <a:pt x="3047710" y="1677816"/>
                </a:cubicBezTo>
                <a:lnTo>
                  <a:pt x="1677817" y="3047710"/>
                </a:lnTo>
                <a:cubicBezTo>
                  <a:pt x="1607376" y="3118151"/>
                  <a:pt x="1493168" y="3118151"/>
                  <a:pt x="1422727" y="3047710"/>
                </a:cubicBezTo>
                <a:lnTo>
                  <a:pt x="52832" y="1677815"/>
                </a:lnTo>
                <a:cubicBezTo>
                  <a:pt x="-17610" y="1607373"/>
                  <a:pt x="-17610" y="1493166"/>
                  <a:pt x="52832" y="1422724"/>
                </a:cubicBezTo>
                <a:lnTo>
                  <a:pt x="1422725" y="52831"/>
                </a:lnTo>
                <a:cubicBezTo>
                  <a:pt x="1457946" y="17610"/>
                  <a:pt x="1504108" y="0"/>
                  <a:pt x="1550270" y="0"/>
                </a:cubicBezTo>
                <a:close/>
              </a:path>
            </a:pathLst>
          </a:cu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xmlns="" val="3295674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Image Layout">
    <p:spTree>
      <p:nvGrpSpPr>
        <p:cNvPr id="1" name=""/>
        <p:cNvGrpSpPr/>
        <p:nvPr/>
      </p:nvGrpSpPr>
      <p:grpSpPr>
        <a:xfrm>
          <a:off x="0" y="0"/>
          <a:ext cx="0" cy="0"/>
          <a:chOff x="0" y="0"/>
          <a:chExt cx="0" cy="0"/>
        </a:xfrm>
      </p:grpSpPr>
      <p:sp>
        <p:nvSpPr>
          <p:cNvPr id="51" name="Picture Placeholder 18">
            <a:extLst>
              <a:ext uri="{FF2B5EF4-FFF2-40B4-BE49-F238E27FC236}">
                <a16:creationId xmlns:a16="http://schemas.microsoft.com/office/drawing/2014/main" xmlns="" id="{11224CB0-F9E0-437C-86B4-895C27988953}"/>
              </a:ext>
            </a:extLst>
          </p:cNvPr>
          <p:cNvSpPr>
            <a:spLocks noGrp="1"/>
          </p:cNvSpPr>
          <p:nvPr>
            <p:ph type="pic" idx="12" hasCustomPrompt="1"/>
          </p:nvPr>
        </p:nvSpPr>
        <p:spPr>
          <a:xfrm>
            <a:off x="6480636" y="1431517"/>
            <a:ext cx="3994966" cy="3994966"/>
          </a:xfrm>
          <a:custGeom>
            <a:avLst/>
            <a:gdLst>
              <a:gd name="connsiteX0" fmla="*/ 1550269 w 3100540"/>
              <a:gd name="connsiteY0" fmla="*/ 0 h 3100540"/>
              <a:gd name="connsiteX1" fmla="*/ 1677815 w 3100540"/>
              <a:gd name="connsiteY1" fmla="*/ 52831 h 3100540"/>
              <a:gd name="connsiteX2" fmla="*/ 3047709 w 3100540"/>
              <a:gd name="connsiteY2" fmla="*/ 1422726 h 3100540"/>
              <a:gd name="connsiteX3" fmla="*/ 3047709 w 3100540"/>
              <a:gd name="connsiteY3" fmla="*/ 1677816 h 3100540"/>
              <a:gd name="connsiteX4" fmla="*/ 1677816 w 3100540"/>
              <a:gd name="connsiteY4" fmla="*/ 3047709 h 3100540"/>
              <a:gd name="connsiteX5" fmla="*/ 1422726 w 3100540"/>
              <a:gd name="connsiteY5" fmla="*/ 3047709 h 3100540"/>
              <a:gd name="connsiteX6" fmla="*/ 52831 w 3100540"/>
              <a:gd name="connsiteY6" fmla="*/ 1677814 h 3100540"/>
              <a:gd name="connsiteX7" fmla="*/ 52831 w 3100540"/>
              <a:gd name="connsiteY7" fmla="*/ 1422724 h 3100540"/>
              <a:gd name="connsiteX8" fmla="*/ 1422724 w 3100540"/>
              <a:gd name="connsiteY8" fmla="*/ 52831 h 3100540"/>
              <a:gd name="connsiteX9" fmla="*/ 1550269 w 3100540"/>
              <a:gd name="connsiteY9" fmla="*/ 0 h 310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540" h="3100540">
                <a:moveTo>
                  <a:pt x="1550269" y="0"/>
                </a:moveTo>
                <a:cubicBezTo>
                  <a:pt x="1596432" y="0"/>
                  <a:pt x="1642594" y="17610"/>
                  <a:pt x="1677815" y="52831"/>
                </a:cubicBezTo>
                <a:lnTo>
                  <a:pt x="3047709" y="1422726"/>
                </a:lnTo>
                <a:cubicBezTo>
                  <a:pt x="3118151" y="1493167"/>
                  <a:pt x="3118151" y="1607375"/>
                  <a:pt x="3047709" y="1677816"/>
                </a:cubicBezTo>
                <a:lnTo>
                  <a:pt x="1677816" y="3047709"/>
                </a:lnTo>
                <a:cubicBezTo>
                  <a:pt x="1607375" y="3118151"/>
                  <a:pt x="1493167" y="3118151"/>
                  <a:pt x="1422726" y="3047709"/>
                </a:cubicBezTo>
                <a:lnTo>
                  <a:pt x="52831" y="1677814"/>
                </a:lnTo>
                <a:cubicBezTo>
                  <a:pt x="-17610" y="1607373"/>
                  <a:pt x="-17610" y="1493166"/>
                  <a:pt x="52831" y="1422724"/>
                </a:cubicBezTo>
                <a:lnTo>
                  <a:pt x="1422724" y="52831"/>
                </a:lnTo>
                <a:cubicBezTo>
                  <a:pt x="1457945" y="17610"/>
                  <a:pt x="1504107" y="0"/>
                  <a:pt x="1550269" y="0"/>
                </a:cubicBezTo>
                <a:close/>
              </a:path>
            </a:pathLst>
          </a:cu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xmlns="" val="2616977074"/>
      </p:ext>
    </p:extLst>
  </p:cSld>
  <p:clrMapOvr>
    <a:masterClrMapping/>
  </p:clrMapOvr>
  <p:extLst>
    <p:ext uri="{DCECCB84-F9BA-43D5-87BE-67443E8EF086}">
      <p15:sldGuideLst xmlns:p15="http://schemas.microsoft.com/office/powerpoint/2012/main" xmlns="">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Image Layout">
    <p:spTree>
      <p:nvGrpSpPr>
        <p:cNvPr id="1" name=""/>
        <p:cNvGrpSpPr/>
        <p:nvPr/>
      </p:nvGrpSpPr>
      <p:grpSpPr>
        <a:xfrm>
          <a:off x="0" y="0"/>
          <a:ext cx="0" cy="0"/>
          <a:chOff x="0" y="0"/>
          <a:chExt cx="0" cy="0"/>
        </a:xfrm>
      </p:grpSpPr>
      <p:sp>
        <p:nvSpPr>
          <p:cNvPr id="51" name="Picture Placeholder 18">
            <a:extLst>
              <a:ext uri="{FF2B5EF4-FFF2-40B4-BE49-F238E27FC236}">
                <a16:creationId xmlns:a16="http://schemas.microsoft.com/office/drawing/2014/main" xmlns="" id="{11224CB0-F9E0-437C-86B4-895C27988953}"/>
              </a:ext>
            </a:extLst>
          </p:cNvPr>
          <p:cNvSpPr>
            <a:spLocks noGrp="1"/>
          </p:cNvSpPr>
          <p:nvPr>
            <p:ph type="pic" idx="12" hasCustomPrompt="1"/>
          </p:nvPr>
        </p:nvSpPr>
        <p:spPr>
          <a:xfrm>
            <a:off x="0" y="0"/>
            <a:ext cx="12192000" cy="6858000"/>
          </a:xfrm>
          <a:prstGeom prst="rect">
            <a:avLst/>
          </a:pr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xmlns="" val="1008534828"/>
      </p:ext>
    </p:extLst>
  </p:cSld>
  <p:clrMapOvr>
    <a:masterClrMapping/>
  </p:clrMapOvr>
  <p:extLst>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Brea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1985351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xmlns="" val="3594297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xmlns="" val="40621711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xmlns="" val="4003372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3950237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smtClean="0"/>
              <a:pPr/>
              <a:t>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xmlns="" val="41422439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smtClean="0"/>
              <a:pPr/>
              <a:t>12/3/2024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xmlns="" val="12102246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smtClean="0"/>
              <a:pPr/>
              <a:t>12/3/2024</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xmlns="" val="3351721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smtClean="0"/>
              <a:pPr/>
              <a:t>12/3/2024</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xmlns="" val="7300193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smtClean="0"/>
              <a:pPr/>
              <a:t>12/3/2024</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xmlns="" val="1953989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pPr/>
              <a:t>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xmlns="" val="23456598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pPr/>
              <a:t>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xmlns="" val="27192054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xmlns="" val="22185536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AAD347D-5ACD-4C99-B74B-A9C85AD731AF}"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pPr/>
              <a:t>‹#›</a:t>
            </a:fld>
            <a:endParaRPr lang="en-US" dirty="0"/>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xmlns="" val="17898421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xmlns="" val="2006906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3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3" name="Group 2">
            <a:extLst>
              <a:ext uri="{FF2B5EF4-FFF2-40B4-BE49-F238E27FC236}">
                <a16:creationId xmlns:a16="http://schemas.microsoft.com/office/drawing/2014/main" xmlns="" id="{A444163C-3BE8-445F-BF4D-6FF683F7A99F}"/>
              </a:ext>
            </a:extLst>
          </p:cNvPr>
          <p:cNvGrpSpPr/>
          <p:nvPr userDrawn="1"/>
        </p:nvGrpSpPr>
        <p:grpSpPr>
          <a:xfrm>
            <a:off x="0" y="5030641"/>
            <a:ext cx="11784650" cy="1581249"/>
            <a:chOff x="0" y="5030641"/>
            <a:chExt cx="11784650" cy="1581249"/>
          </a:xfrm>
        </p:grpSpPr>
        <p:grpSp>
          <p:nvGrpSpPr>
            <p:cNvPr id="4" name="Group 3">
              <a:extLst>
                <a:ext uri="{FF2B5EF4-FFF2-40B4-BE49-F238E27FC236}">
                  <a16:creationId xmlns:a16="http://schemas.microsoft.com/office/drawing/2014/main" xmlns="" id="{4C382616-4BAD-46F2-A9B1-3719C195BD07}"/>
                </a:ext>
              </a:extLst>
            </p:cNvPr>
            <p:cNvGrpSpPr/>
            <p:nvPr/>
          </p:nvGrpSpPr>
          <p:grpSpPr>
            <a:xfrm>
              <a:off x="10972494" y="5030641"/>
              <a:ext cx="812156" cy="1343445"/>
              <a:chOff x="10042059" y="85076"/>
              <a:chExt cx="1867634" cy="3089387"/>
            </a:xfrm>
          </p:grpSpPr>
          <p:sp>
            <p:nvSpPr>
              <p:cNvPr id="9" name="Freeform: Shape 8">
                <a:extLst>
                  <a:ext uri="{FF2B5EF4-FFF2-40B4-BE49-F238E27FC236}">
                    <a16:creationId xmlns:a16="http://schemas.microsoft.com/office/drawing/2014/main" xmlns="" id="{4F57692B-CB59-4909-9EE5-9842EC389960}"/>
                  </a:ext>
                </a:extLst>
              </p:cNvPr>
              <p:cNvSpPr/>
              <p:nvPr/>
            </p:nvSpPr>
            <p:spPr>
              <a:xfrm rot="16200000" flipH="1">
                <a:off x="9851011" y="276124"/>
                <a:ext cx="2249729" cy="1867634"/>
              </a:xfrm>
              <a:custGeom>
                <a:avLst/>
                <a:gdLst>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710150 h 1867634"/>
                  <a:gd name="connsiteX4" fmla="*/ 2240336 w 2254431"/>
                  <a:gd name="connsiteY4" fmla="*/ 727150 h 1867634"/>
                  <a:gd name="connsiteX5" fmla="*/ 2234976 w 2254431"/>
                  <a:gd name="connsiteY5" fmla="*/ 737448 h 1867634"/>
                  <a:gd name="connsiteX6" fmla="*/ 1734909 w 2254431"/>
                  <a:gd name="connsiteY6" fmla="*/ 1232300 h 1867634"/>
                  <a:gd name="connsiteX7" fmla="*/ 1781182 w 2254431"/>
                  <a:gd name="connsiteY7" fmla="*/ 1232300 h 1867634"/>
                  <a:gd name="connsiteX8" fmla="*/ 1734909 w 2254431"/>
                  <a:gd name="connsiteY8" fmla="*/ 1237163 h 1867634"/>
                  <a:gd name="connsiteX9" fmla="*/ 1734908 w 2254431"/>
                  <a:gd name="connsiteY9" fmla="*/ 633988 h 1867634"/>
                  <a:gd name="connsiteX10" fmla="*/ 2124749 w 2254431"/>
                  <a:gd name="connsiteY10" fmla="*/ 668096 h 1867634"/>
                  <a:gd name="connsiteX11" fmla="*/ 1734908 w 2254431"/>
                  <a:gd name="connsiteY11" fmla="*/ 668096 h 1867634"/>
                  <a:gd name="connsiteX12" fmla="*/ 0 w 2254431"/>
                  <a:gd name="connsiteY12" fmla="*/ 933818 h 1867634"/>
                  <a:gd name="connsiteX13" fmla="*/ 273507 w 2254431"/>
                  <a:gd name="connsiteY13" fmla="*/ 1594126 h 1867634"/>
                  <a:gd name="connsiteX14" fmla="*/ 1594123 w 2254431"/>
                  <a:gd name="connsiteY14" fmla="*/ 1594126 h 1867634"/>
                  <a:gd name="connsiteX15" fmla="*/ 1818102 w 2254431"/>
                  <a:gd name="connsiteY15" fmla="*/ 1370146 h 1867634"/>
                  <a:gd name="connsiteX16" fmla="*/ 2067929 w 2254431"/>
                  <a:gd name="connsiteY16" fmla="*/ 1370150 h 1867634"/>
                  <a:gd name="connsiteX17" fmla="*/ 2249729 w 2254431"/>
                  <a:gd name="connsiteY17" fmla="*/ 1188348 h 1867634"/>
                  <a:gd name="connsiteX18" fmla="*/ 2249729 w 2254431"/>
                  <a:gd name="connsiteY18" fmla="*/ 938520 h 1867634"/>
                  <a:gd name="connsiteX19" fmla="*/ 2254431 w 2254431"/>
                  <a:gd name="connsiteY19" fmla="*/ 933818 h 1867634"/>
                  <a:gd name="connsiteX20" fmla="*/ 2249729 w 2254431"/>
                  <a:gd name="connsiteY20" fmla="*/ 929116 h 1867634"/>
                  <a:gd name="connsiteX21" fmla="*/ 2249729 w 2254431"/>
                  <a:gd name="connsiteY21" fmla="*/ 679292 h 1867634"/>
                  <a:gd name="connsiteX22" fmla="*/ 2067926 w 2254431"/>
                  <a:gd name="connsiteY22" fmla="*/ 497490 h 1867634"/>
                  <a:gd name="connsiteX23" fmla="*/ 1818099 w 2254431"/>
                  <a:gd name="connsiteY23" fmla="*/ 497490 h 1867634"/>
                  <a:gd name="connsiteX24" fmla="*/ 1594123 w 2254431"/>
                  <a:gd name="connsiteY24" fmla="*/ 273510 h 1867634"/>
                  <a:gd name="connsiteX25" fmla="*/ 273507 w 2254431"/>
                  <a:gd name="connsiteY25" fmla="*/ 273510 h 1867634"/>
                  <a:gd name="connsiteX26" fmla="*/ 0 w 2254431"/>
                  <a:gd name="connsiteY26"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1734909 w 2254431"/>
                  <a:gd name="connsiteY8" fmla="*/ 1232300 h 1867634"/>
                  <a:gd name="connsiteX9" fmla="*/ 1781182 w 2254431"/>
                  <a:gd name="connsiteY9" fmla="*/ 1232300 h 1867634"/>
                  <a:gd name="connsiteX10" fmla="*/ 1734909 w 2254431"/>
                  <a:gd name="connsiteY10" fmla="*/ 1237163 h 1867634"/>
                  <a:gd name="connsiteX11" fmla="*/ 1734909 w 2254431"/>
                  <a:gd name="connsiteY11" fmla="*/ 1232300 h 1867634"/>
                  <a:gd name="connsiteX12" fmla="*/ 1734908 w 2254431"/>
                  <a:gd name="connsiteY12" fmla="*/ 668096 h 1867634"/>
                  <a:gd name="connsiteX13" fmla="*/ 2124749 w 2254431"/>
                  <a:gd name="connsiteY13" fmla="*/ 668096 h 1867634"/>
                  <a:gd name="connsiteX14" fmla="*/ 1734908 w 2254431"/>
                  <a:gd name="connsiteY14" fmla="*/ 668096 h 1867634"/>
                  <a:gd name="connsiteX15" fmla="*/ 0 w 2254431"/>
                  <a:gd name="connsiteY15" fmla="*/ 933818 h 1867634"/>
                  <a:gd name="connsiteX16" fmla="*/ 273507 w 2254431"/>
                  <a:gd name="connsiteY16" fmla="*/ 1594126 h 1867634"/>
                  <a:gd name="connsiteX17" fmla="*/ 1594123 w 2254431"/>
                  <a:gd name="connsiteY17" fmla="*/ 1594126 h 1867634"/>
                  <a:gd name="connsiteX18" fmla="*/ 1818102 w 2254431"/>
                  <a:gd name="connsiteY18" fmla="*/ 1370146 h 1867634"/>
                  <a:gd name="connsiteX19" fmla="*/ 2067929 w 2254431"/>
                  <a:gd name="connsiteY19" fmla="*/ 1370150 h 1867634"/>
                  <a:gd name="connsiteX20" fmla="*/ 2249729 w 2254431"/>
                  <a:gd name="connsiteY20" fmla="*/ 1188348 h 1867634"/>
                  <a:gd name="connsiteX21" fmla="*/ 2249729 w 2254431"/>
                  <a:gd name="connsiteY21" fmla="*/ 938520 h 1867634"/>
                  <a:gd name="connsiteX22" fmla="*/ 2254431 w 2254431"/>
                  <a:gd name="connsiteY22" fmla="*/ 933818 h 1867634"/>
                  <a:gd name="connsiteX23" fmla="*/ 2249729 w 2254431"/>
                  <a:gd name="connsiteY23" fmla="*/ 929116 h 1867634"/>
                  <a:gd name="connsiteX24" fmla="*/ 2249729 w 2254431"/>
                  <a:gd name="connsiteY24" fmla="*/ 679292 h 1867634"/>
                  <a:gd name="connsiteX25" fmla="*/ 2067926 w 2254431"/>
                  <a:gd name="connsiteY25" fmla="*/ 497490 h 1867634"/>
                  <a:gd name="connsiteX26" fmla="*/ 1818099 w 2254431"/>
                  <a:gd name="connsiteY26" fmla="*/ 497490 h 1867634"/>
                  <a:gd name="connsiteX27" fmla="*/ 1594123 w 2254431"/>
                  <a:gd name="connsiteY27" fmla="*/ 273510 h 1867634"/>
                  <a:gd name="connsiteX28" fmla="*/ 273507 w 2254431"/>
                  <a:gd name="connsiteY28" fmla="*/ 273510 h 1867634"/>
                  <a:gd name="connsiteX29" fmla="*/ 0 w 2254431"/>
                  <a:gd name="connsiteY29"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1734909 w 2254431"/>
                  <a:gd name="connsiteY8" fmla="*/ 1232300 h 1867634"/>
                  <a:gd name="connsiteX9" fmla="*/ 1781182 w 2254431"/>
                  <a:gd name="connsiteY9" fmla="*/ 1232300 h 1867634"/>
                  <a:gd name="connsiteX10" fmla="*/ 1734909 w 2254431"/>
                  <a:gd name="connsiteY10" fmla="*/ 1237163 h 1867634"/>
                  <a:gd name="connsiteX11" fmla="*/ 1734909 w 2254431"/>
                  <a:gd name="connsiteY11" fmla="*/ 1232300 h 1867634"/>
                  <a:gd name="connsiteX12" fmla="*/ 0 w 2254431"/>
                  <a:gd name="connsiteY12" fmla="*/ 933818 h 1867634"/>
                  <a:gd name="connsiteX13" fmla="*/ 273507 w 2254431"/>
                  <a:gd name="connsiteY13" fmla="*/ 1594126 h 1867634"/>
                  <a:gd name="connsiteX14" fmla="*/ 1594123 w 2254431"/>
                  <a:gd name="connsiteY14" fmla="*/ 1594126 h 1867634"/>
                  <a:gd name="connsiteX15" fmla="*/ 1818102 w 2254431"/>
                  <a:gd name="connsiteY15" fmla="*/ 1370146 h 1867634"/>
                  <a:gd name="connsiteX16" fmla="*/ 2067929 w 2254431"/>
                  <a:gd name="connsiteY16" fmla="*/ 1370150 h 1867634"/>
                  <a:gd name="connsiteX17" fmla="*/ 2249729 w 2254431"/>
                  <a:gd name="connsiteY17" fmla="*/ 1188348 h 1867634"/>
                  <a:gd name="connsiteX18" fmla="*/ 2249729 w 2254431"/>
                  <a:gd name="connsiteY18" fmla="*/ 938520 h 1867634"/>
                  <a:gd name="connsiteX19" fmla="*/ 2254431 w 2254431"/>
                  <a:gd name="connsiteY19" fmla="*/ 933818 h 1867634"/>
                  <a:gd name="connsiteX20" fmla="*/ 2249729 w 2254431"/>
                  <a:gd name="connsiteY20" fmla="*/ 929116 h 1867634"/>
                  <a:gd name="connsiteX21" fmla="*/ 2249729 w 2254431"/>
                  <a:gd name="connsiteY21" fmla="*/ 679292 h 1867634"/>
                  <a:gd name="connsiteX22" fmla="*/ 2067926 w 2254431"/>
                  <a:gd name="connsiteY22" fmla="*/ 497490 h 1867634"/>
                  <a:gd name="connsiteX23" fmla="*/ 1818099 w 2254431"/>
                  <a:gd name="connsiteY23" fmla="*/ 497490 h 1867634"/>
                  <a:gd name="connsiteX24" fmla="*/ 1594123 w 2254431"/>
                  <a:gd name="connsiteY24" fmla="*/ 273510 h 1867634"/>
                  <a:gd name="connsiteX25" fmla="*/ 273507 w 2254431"/>
                  <a:gd name="connsiteY25" fmla="*/ 273510 h 1867634"/>
                  <a:gd name="connsiteX26" fmla="*/ 0 w 2254431"/>
                  <a:gd name="connsiteY26"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1734909 w 2254431"/>
                  <a:gd name="connsiteY8" fmla="*/ 1237163 h 1867634"/>
                  <a:gd name="connsiteX9" fmla="*/ 1781182 w 2254431"/>
                  <a:gd name="connsiteY9" fmla="*/ 1232300 h 1867634"/>
                  <a:gd name="connsiteX10" fmla="*/ 1734909 w 2254431"/>
                  <a:gd name="connsiteY10" fmla="*/ 1237163 h 1867634"/>
                  <a:gd name="connsiteX11" fmla="*/ 0 w 2254431"/>
                  <a:gd name="connsiteY11" fmla="*/ 933818 h 1867634"/>
                  <a:gd name="connsiteX12" fmla="*/ 273507 w 2254431"/>
                  <a:gd name="connsiteY12" fmla="*/ 1594126 h 1867634"/>
                  <a:gd name="connsiteX13" fmla="*/ 1594123 w 2254431"/>
                  <a:gd name="connsiteY13" fmla="*/ 1594126 h 1867634"/>
                  <a:gd name="connsiteX14" fmla="*/ 1818102 w 2254431"/>
                  <a:gd name="connsiteY14" fmla="*/ 1370146 h 1867634"/>
                  <a:gd name="connsiteX15" fmla="*/ 2067929 w 2254431"/>
                  <a:gd name="connsiteY15" fmla="*/ 1370150 h 1867634"/>
                  <a:gd name="connsiteX16" fmla="*/ 2249729 w 2254431"/>
                  <a:gd name="connsiteY16" fmla="*/ 1188348 h 1867634"/>
                  <a:gd name="connsiteX17" fmla="*/ 2249729 w 2254431"/>
                  <a:gd name="connsiteY17" fmla="*/ 938520 h 1867634"/>
                  <a:gd name="connsiteX18" fmla="*/ 2254431 w 2254431"/>
                  <a:gd name="connsiteY18" fmla="*/ 933818 h 1867634"/>
                  <a:gd name="connsiteX19" fmla="*/ 2249729 w 2254431"/>
                  <a:gd name="connsiteY19" fmla="*/ 929116 h 1867634"/>
                  <a:gd name="connsiteX20" fmla="*/ 2249729 w 2254431"/>
                  <a:gd name="connsiteY20" fmla="*/ 679292 h 1867634"/>
                  <a:gd name="connsiteX21" fmla="*/ 2067926 w 2254431"/>
                  <a:gd name="connsiteY21" fmla="*/ 497490 h 1867634"/>
                  <a:gd name="connsiteX22" fmla="*/ 1818099 w 2254431"/>
                  <a:gd name="connsiteY22" fmla="*/ 497490 h 1867634"/>
                  <a:gd name="connsiteX23" fmla="*/ 1594123 w 2254431"/>
                  <a:gd name="connsiteY23" fmla="*/ 273510 h 1867634"/>
                  <a:gd name="connsiteX24" fmla="*/ 273507 w 2254431"/>
                  <a:gd name="connsiteY24" fmla="*/ 273510 h 1867634"/>
                  <a:gd name="connsiteX25" fmla="*/ 0 w 2254431"/>
                  <a:gd name="connsiteY25"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0 w 2254431"/>
                  <a:gd name="connsiteY8" fmla="*/ 933818 h 1867634"/>
                  <a:gd name="connsiteX9" fmla="*/ 273507 w 2254431"/>
                  <a:gd name="connsiteY9" fmla="*/ 1594126 h 1867634"/>
                  <a:gd name="connsiteX10" fmla="*/ 1594123 w 2254431"/>
                  <a:gd name="connsiteY10" fmla="*/ 1594126 h 1867634"/>
                  <a:gd name="connsiteX11" fmla="*/ 1818102 w 2254431"/>
                  <a:gd name="connsiteY11" fmla="*/ 1370146 h 1867634"/>
                  <a:gd name="connsiteX12" fmla="*/ 2067929 w 2254431"/>
                  <a:gd name="connsiteY12" fmla="*/ 1370150 h 1867634"/>
                  <a:gd name="connsiteX13" fmla="*/ 2249729 w 2254431"/>
                  <a:gd name="connsiteY13" fmla="*/ 1188348 h 1867634"/>
                  <a:gd name="connsiteX14" fmla="*/ 2249729 w 2254431"/>
                  <a:gd name="connsiteY14" fmla="*/ 938520 h 1867634"/>
                  <a:gd name="connsiteX15" fmla="*/ 2254431 w 2254431"/>
                  <a:gd name="connsiteY15" fmla="*/ 933818 h 1867634"/>
                  <a:gd name="connsiteX16" fmla="*/ 2249729 w 2254431"/>
                  <a:gd name="connsiteY16" fmla="*/ 929116 h 1867634"/>
                  <a:gd name="connsiteX17" fmla="*/ 2249729 w 2254431"/>
                  <a:gd name="connsiteY17" fmla="*/ 679292 h 1867634"/>
                  <a:gd name="connsiteX18" fmla="*/ 2067926 w 2254431"/>
                  <a:gd name="connsiteY18" fmla="*/ 497490 h 1867634"/>
                  <a:gd name="connsiteX19" fmla="*/ 1818099 w 2254431"/>
                  <a:gd name="connsiteY19" fmla="*/ 497490 h 1867634"/>
                  <a:gd name="connsiteX20" fmla="*/ 1594123 w 2254431"/>
                  <a:gd name="connsiteY20" fmla="*/ 273510 h 1867634"/>
                  <a:gd name="connsiteX21" fmla="*/ 273507 w 2254431"/>
                  <a:gd name="connsiteY21" fmla="*/ 273510 h 1867634"/>
                  <a:gd name="connsiteX22" fmla="*/ 0 w 2254431"/>
                  <a:gd name="connsiteY22" fmla="*/ 933818 h 1867634"/>
                  <a:gd name="connsiteX0" fmla="*/ 2234976 w 2254431"/>
                  <a:gd name="connsiteY0" fmla="*/ 1140552 h 1867634"/>
                  <a:gd name="connsiteX1" fmla="*/ 2236496 w 2254431"/>
                  <a:gd name="connsiteY1" fmla="*/ 1135418 h 1867634"/>
                  <a:gd name="connsiteX2" fmla="*/ 2234976 w 2254431"/>
                  <a:gd name="connsiteY2" fmla="*/ 1140552 h 1867634"/>
                  <a:gd name="connsiteX3" fmla="*/ 2234976 w 2254431"/>
                  <a:gd name="connsiteY3" fmla="*/ 710150 h 1867634"/>
                  <a:gd name="connsiteX4" fmla="*/ 2240336 w 2254431"/>
                  <a:gd name="connsiteY4" fmla="*/ 727150 h 1867634"/>
                  <a:gd name="connsiteX5" fmla="*/ 2234976 w 2254431"/>
                  <a:gd name="connsiteY5" fmla="*/ 737448 h 1867634"/>
                  <a:gd name="connsiteX6" fmla="*/ 2234976 w 2254431"/>
                  <a:gd name="connsiteY6" fmla="*/ 710150 h 1867634"/>
                  <a:gd name="connsiteX7" fmla="*/ 0 w 2254431"/>
                  <a:gd name="connsiteY7" fmla="*/ 933818 h 1867634"/>
                  <a:gd name="connsiteX8" fmla="*/ 273507 w 2254431"/>
                  <a:gd name="connsiteY8" fmla="*/ 1594126 h 1867634"/>
                  <a:gd name="connsiteX9" fmla="*/ 1594123 w 2254431"/>
                  <a:gd name="connsiteY9" fmla="*/ 1594126 h 1867634"/>
                  <a:gd name="connsiteX10" fmla="*/ 1818102 w 2254431"/>
                  <a:gd name="connsiteY10" fmla="*/ 1370146 h 1867634"/>
                  <a:gd name="connsiteX11" fmla="*/ 2067929 w 2254431"/>
                  <a:gd name="connsiteY11" fmla="*/ 1370150 h 1867634"/>
                  <a:gd name="connsiteX12" fmla="*/ 2249729 w 2254431"/>
                  <a:gd name="connsiteY12" fmla="*/ 1188348 h 1867634"/>
                  <a:gd name="connsiteX13" fmla="*/ 2249729 w 2254431"/>
                  <a:gd name="connsiteY13" fmla="*/ 938520 h 1867634"/>
                  <a:gd name="connsiteX14" fmla="*/ 2254431 w 2254431"/>
                  <a:gd name="connsiteY14" fmla="*/ 933818 h 1867634"/>
                  <a:gd name="connsiteX15" fmla="*/ 2249729 w 2254431"/>
                  <a:gd name="connsiteY15" fmla="*/ 929116 h 1867634"/>
                  <a:gd name="connsiteX16" fmla="*/ 2249729 w 2254431"/>
                  <a:gd name="connsiteY16" fmla="*/ 679292 h 1867634"/>
                  <a:gd name="connsiteX17" fmla="*/ 2067926 w 2254431"/>
                  <a:gd name="connsiteY17" fmla="*/ 497490 h 1867634"/>
                  <a:gd name="connsiteX18" fmla="*/ 1818099 w 2254431"/>
                  <a:gd name="connsiteY18" fmla="*/ 497490 h 1867634"/>
                  <a:gd name="connsiteX19" fmla="*/ 1594123 w 2254431"/>
                  <a:gd name="connsiteY19" fmla="*/ 273510 h 1867634"/>
                  <a:gd name="connsiteX20" fmla="*/ 273507 w 2254431"/>
                  <a:gd name="connsiteY20" fmla="*/ 273510 h 1867634"/>
                  <a:gd name="connsiteX21" fmla="*/ 0 w 2254431"/>
                  <a:gd name="connsiteY21" fmla="*/ 933818 h 1867634"/>
                  <a:gd name="connsiteX0" fmla="*/ 2234976 w 2254431"/>
                  <a:gd name="connsiteY0" fmla="*/ 710150 h 1867634"/>
                  <a:gd name="connsiteX1" fmla="*/ 2240336 w 2254431"/>
                  <a:gd name="connsiteY1" fmla="*/ 727150 h 1867634"/>
                  <a:gd name="connsiteX2" fmla="*/ 2234976 w 2254431"/>
                  <a:gd name="connsiteY2" fmla="*/ 737448 h 1867634"/>
                  <a:gd name="connsiteX3" fmla="*/ 2234976 w 2254431"/>
                  <a:gd name="connsiteY3" fmla="*/ 710150 h 1867634"/>
                  <a:gd name="connsiteX4" fmla="*/ 0 w 2254431"/>
                  <a:gd name="connsiteY4" fmla="*/ 933818 h 1867634"/>
                  <a:gd name="connsiteX5" fmla="*/ 273507 w 2254431"/>
                  <a:gd name="connsiteY5" fmla="*/ 1594126 h 1867634"/>
                  <a:gd name="connsiteX6" fmla="*/ 1594123 w 2254431"/>
                  <a:gd name="connsiteY6" fmla="*/ 1594126 h 1867634"/>
                  <a:gd name="connsiteX7" fmla="*/ 1818102 w 2254431"/>
                  <a:gd name="connsiteY7" fmla="*/ 1370146 h 1867634"/>
                  <a:gd name="connsiteX8" fmla="*/ 2067929 w 2254431"/>
                  <a:gd name="connsiteY8" fmla="*/ 1370150 h 1867634"/>
                  <a:gd name="connsiteX9" fmla="*/ 2249729 w 2254431"/>
                  <a:gd name="connsiteY9" fmla="*/ 1188348 h 1867634"/>
                  <a:gd name="connsiteX10" fmla="*/ 2249729 w 2254431"/>
                  <a:gd name="connsiteY10" fmla="*/ 938520 h 1867634"/>
                  <a:gd name="connsiteX11" fmla="*/ 2254431 w 2254431"/>
                  <a:gd name="connsiteY11" fmla="*/ 933818 h 1867634"/>
                  <a:gd name="connsiteX12" fmla="*/ 2249729 w 2254431"/>
                  <a:gd name="connsiteY12" fmla="*/ 929116 h 1867634"/>
                  <a:gd name="connsiteX13" fmla="*/ 2249729 w 2254431"/>
                  <a:gd name="connsiteY13" fmla="*/ 679292 h 1867634"/>
                  <a:gd name="connsiteX14" fmla="*/ 2067926 w 2254431"/>
                  <a:gd name="connsiteY14" fmla="*/ 497490 h 1867634"/>
                  <a:gd name="connsiteX15" fmla="*/ 1818099 w 2254431"/>
                  <a:gd name="connsiteY15" fmla="*/ 497490 h 1867634"/>
                  <a:gd name="connsiteX16" fmla="*/ 1594123 w 2254431"/>
                  <a:gd name="connsiteY16" fmla="*/ 273510 h 1867634"/>
                  <a:gd name="connsiteX17" fmla="*/ 273507 w 2254431"/>
                  <a:gd name="connsiteY17" fmla="*/ 273510 h 1867634"/>
                  <a:gd name="connsiteX18" fmla="*/ 0 w 2254431"/>
                  <a:gd name="connsiteY18" fmla="*/ 933818 h 1867634"/>
                  <a:gd name="connsiteX0" fmla="*/ 2234976 w 2254431"/>
                  <a:gd name="connsiteY0" fmla="*/ 737448 h 1867634"/>
                  <a:gd name="connsiteX1" fmla="*/ 2240336 w 2254431"/>
                  <a:gd name="connsiteY1" fmla="*/ 727150 h 1867634"/>
                  <a:gd name="connsiteX2" fmla="*/ 2234976 w 2254431"/>
                  <a:gd name="connsiteY2" fmla="*/ 737448 h 1867634"/>
                  <a:gd name="connsiteX3" fmla="*/ 0 w 2254431"/>
                  <a:gd name="connsiteY3" fmla="*/ 933818 h 1867634"/>
                  <a:gd name="connsiteX4" fmla="*/ 273507 w 2254431"/>
                  <a:gd name="connsiteY4" fmla="*/ 1594126 h 1867634"/>
                  <a:gd name="connsiteX5" fmla="*/ 1594123 w 2254431"/>
                  <a:gd name="connsiteY5" fmla="*/ 1594126 h 1867634"/>
                  <a:gd name="connsiteX6" fmla="*/ 1818102 w 2254431"/>
                  <a:gd name="connsiteY6" fmla="*/ 1370146 h 1867634"/>
                  <a:gd name="connsiteX7" fmla="*/ 2067929 w 2254431"/>
                  <a:gd name="connsiteY7" fmla="*/ 1370150 h 1867634"/>
                  <a:gd name="connsiteX8" fmla="*/ 2249729 w 2254431"/>
                  <a:gd name="connsiteY8" fmla="*/ 1188348 h 1867634"/>
                  <a:gd name="connsiteX9" fmla="*/ 2249729 w 2254431"/>
                  <a:gd name="connsiteY9" fmla="*/ 938520 h 1867634"/>
                  <a:gd name="connsiteX10" fmla="*/ 2254431 w 2254431"/>
                  <a:gd name="connsiteY10" fmla="*/ 933818 h 1867634"/>
                  <a:gd name="connsiteX11" fmla="*/ 2249729 w 2254431"/>
                  <a:gd name="connsiteY11" fmla="*/ 929116 h 1867634"/>
                  <a:gd name="connsiteX12" fmla="*/ 2249729 w 2254431"/>
                  <a:gd name="connsiteY12" fmla="*/ 679292 h 1867634"/>
                  <a:gd name="connsiteX13" fmla="*/ 2067926 w 2254431"/>
                  <a:gd name="connsiteY13" fmla="*/ 497490 h 1867634"/>
                  <a:gd name="connsiteX14" fmla="*/ 1818099 w 2254431"/>
                  <a:gd name="connsiteY14" fmla="*/ 497490 h 1867634"/>
                  <a:gd name="connsiteX15" fmla="*/ 1594123 w 2254431"/>
                  <a:gd name="connsiteY15" fmla="*/ 273510 h 1867634"/>
                  <a:gd name="connsiteX16" fmla="*/ 273507 w 2254431"/>
                  <a:gd name="connsiteY16" fmla="*/ 273510 h 1867634"/>
                  <a:gd name="connsiteX17" fmla="*/ 0 w 2254431"/>
                  <a:gd name="connsiteY17" fmla="*/ 933818 h 1867634"/>
                  <a:gd name="connsiteX0" fmla="*/ 0 w 2254431"/>
                  <a:gd name="connsiteY0" fmla="*/ 933818 h 1867634"/>
                  <a:gd name="connsiteX1" fmla="*/ 273507 w 2254431"/>
                  <a:gd name="connsiteY1" fmla="*/ 1594126 h 1867634"/>
                  <a:gd name="connsiteX2" fmla="*/ 1594123 w 2254431"/>
                  <a:gd name="connsiteY2" fmla="*/ 1594126 h 1867634"/>
                  <a:gd name="connsiteX3" fmla="*/ 1818102 w 2254431"/>
                  <a:gd name="connsiteY3" fmla="*/ 1370146 h 1867634"/>
                  <a:gd name="connsiteX4" fmla="*/ 2067929 w 2254431"/>
                  <a:gd name="connsiteY4" fmla="*/ 1370150 h 1867634"/>
                  <a:gd name="connsiteX5" fmla="*/ 2249729 w 2254431"/>
                  <a:gd name="connsiteY5" fmla="*/ 1188348 h 1867634"/>
                  <a:gd name="connsiteX6" fmla="*/ 2249729 w 2254431"/>
                  <a:gd name="connsiteY6" fmla="*/ 938520 h 1867634"/>
                  <a:gd name="connsiteX7" fmla="*/ 2254431 w 2254431"/>
                  <a:gd name="connsiteY7" fmla="*/ 933818 h 1867634"/>
                  <a:gd name="connsiteX8" fmla="*/ 2249729 w 2254431"/>
                  <a:gd name="connsiteY8" fmla="*/ 929116 h 1867634"/>
                  <a:gd name="connsiteX9" fmla="*/ 2249729 w 2254431"/>
                  <a:gd name="connsiteY9" fmla="*/ 679292 h 1867634"/>
                  <a:gd name="connsiteX10" fmla="*/ 2067926 w 2254431"/>
                  <a:gd name="connsiteY10" fmla="*/ 497490 h 1867634"/>
                  <a:gd name="connsiteX11" fmla="*/ 1818099 w 2254431"/>
                  <a:gd name="connsiteY11" fmla="*/ 497490 h 1867634"/>
                  <a:gd name="connsiteX12" fmla="*/ 1594123 w 2254431"/>
                  <a:gd name="connsiteY12" fmla="*/ 273510 h 1867634"/>
                  <a:gd name="connsiteX13" fmla="*/ 273507 w 2254431"/>
                  <a:gd name="connsiteY13" fmla="*/ 273510 h 1867634"/>
                  <a:gd name="connsiteX14" fmla="*/ 0 w 2254431"/>
                  <a:gd name="connsiteY14" fmla="*/ 933818 h 1867634"/>
                  <a:gd name="connsiteX0" fmla="*/ 0 w 2249729"/>
                  <a:gd name="connsiteY0" fmla="*/ 933818 h 1867634"/>
                  <a:gd name="connsiteX1" fmla="*/ 273507 w 2249729"/>
                  <a:gd name="connsiteY1" fmla="*/ 1594126 h 1867634"/>
                  <a:gd name="connsiteX2" fmla="*/ 1594123 w 2249729"/>
                  <a:gd name="connsiteY2" fmla="*/ 1594126 h 1867634"/>
                  <a:gd name="connsiteX3" fmla="*/ 1818102 w 2249729"/>
                  <a:gd name="connsiteY3" fmla="*/ 1370146 h 1867634"/>
                  <a:gd name="connsiteX4" fmla="*/ 2067929 w 2249729"/>
                  <a:gd name="connsiteY4" fmla="*/ 1370150 h 1867634"/>
                  <a:gd name="connsiteX5" fmla="*/ 2249729 w 2249729"/>
                  <a:gd name="connsiteY5" fmla="*/ 1188348 h 1867634"/>
                  <a:gd name="connsiteX6" fmla="*/ 2249729 w 2249729"/>
                  <a:gd name="connsiteY6" fmla="*/ 938520 h 1867634"/>
                  <a:gd name="connsiteX7" fmla="*/ 2249729 w 2249729"/>
                  <a:gd name="connsiteY7" fmla="*/ 929116 h 1867634"/>
                  <a:gd name="connsiteX8" fmla="*/ 2249729 w 2249729"/>
                  <a:gd name="connsiteY8" fmla="*/ 679292 h 1867634"/>
                  <a:gd name="connsiteX9" fmla="*/ 2067926 w 2249729"/>
                  <a:gd name="connsiteY9" fmla="*/ 497490 h 1867634"/>
                  <a:gd name="connsiteX10" fmla="*/ 1818099 w 2249729"/>
                  <a:gd name="connsiteY10" fmla="*/ 497490 h 1867634"/>
                  <a:gd name="connsiteX11" fmla="*/ 1594123 w 2249729"/>
                  <a:gd name="connsiteY11" fmla="*/ 273510 h 1867634"/>
                  <a:gd name="connsiteX12" fmla="*/ 273507 w 2249729"/>
                  <a:gd name="connsiteY12" fmla="*/ 273510 h 1867634"/>
                  <a:gd name="connsiteX13" fmla="*/ 0 w 2249729"/>
                  <a:gd name="connsiteY13" fmla="*/ 933818 h 1867634"/>
                  <a:gd name="connsiteX0" fmla="*/ 0 w 2249729"/>
                  <a:gd name="connsiteY0" fmla="*/ 933818 h 1867634"/>
                  <a:gd name="connsiteX1" fmla="*/ 273507 w 2249729"/>
                  <a:gd name="connsiteY1" fmla="*/ 1594126 h 1867634"/>
                  <a:gd name="connsiteX2" fmla="*/ 1594123 w 2249729"/>
                  <a:gd name="connsiteY2" fmla="*/ 1594126 h 1867634"/>
                  <a:gd name="connsiteX3" fmla="*/ 1818102 w 2249729"/>
                  <a:gd name="connsiteY3" fmla="*/ 1370146 h 1867634"/>
                  <a:gd name="connsiteX4" fmla="*/ 2067929 w 2249729"/>
                  <a:gd name="connsiteY4" fmla="*/ 1370150 h 1867634"/>
                  <a:gd name="connsiteX5" fmla="*/ 2249729 w 2249729"/>
                  <a:gd name="connsiteY5" fmla="*/ 1188348 h 1867634"/>
                  <a:gd name="connsiteX6" fmla="*/ 2249729 w 2249729"/>
                  <a:gd name="connsiteY6" fmla="*/ 929116 h 1867634"/>
                  <a:gd name="connsiteX7" fmla="*/ 2249729 w 2249729"/>
                  <a:gd name="connsiteY7" fmla="*/ 679292 h 1867634"/>
                  <a:gd name="connsiteX8" fmla="*/ 2067926 w 2249729"/>
                  <a:gd name="connsiteY8" fmla="*/ 497490 h 1867634"/>
                  <a:gd name="connsiteX9" fmla="*/ 1818099 w 2249729"/>
                  <a:gd name="connsiteY9" fmla="*/ 497490 h 1867634"/>
                  <a:gd name="connsiteX10" fmla="*/ 1594123 w 2249729"/>
                  <a:gd name="connsiteY10" fmla="*/ 273510 h 1867634"/>
                  <a:gd name="connsiteX11" fmla="*/ 273507 w 2249729"/>
                  <a:gd name="connsiteY11" fmla="*/ 273510 h 1867634"/>
                  <a:gd name="connsiteX12" fmla="*/ 0 w 2249729"/>
                  <a:gd name="connsiteY12" fmla="*/ 933818 h 1867634"/>
                  <a:gd name="connsiteX0" fmla="*/ 0 w 2249729"/>
                  <a:gd name="connsiteY0" fmla="*/ 933818 h 1867634"/>
                  <a:gd name="connsiteX1" fmla="*/ 273507 w 2249729"/>
                  <a:gd name="connsiteY1" fmla="*/ 1594126 h 1867634"/>
                  <a:gd name="connsiteX2" fmla="*/ 1594123 w 2249729"/>
                  <a:gd name="connsiteY2" fmla="*/ 1594126 h 1867634"/>
                  <a:gd name="connsiteX3" fmla="*/ 1818102 w 2249729"/>
                  <a:gd name="connsiteY3" fmla="*/ 1370146 h 1867634"/>
                  <a:gd name="connsiteX4" fmla="*/ 2067929 w 2249729"/>
                  <a:gd name="connsiteY4" fmla="*/ 1370150 h 1867634"/>
                  <a:gd name="connsiteX5" fmla="*/ 2249729 w 2249729"/>
                  <a:gd name="connsiteY5" fmla="*/ 1188348 h 1867634"/>
                  <a:gd name="connsiteX6" fmla="*/ 2249729 w 2249729"/>
                  <a:gd name="connsiteY6" fmla="*/ 679292 h 1867634"/>
                  <a:gd name="connsiteX7" fmla="*/ 2067926 w 2249729"/>
                  <a:gd name="connsiteY7" fmla="*/ 497490 h 1867634"/>
                  <a:gd name="connsiteX8" fmla="*/ 1818099 w 2249729"/>
                  <a:gd name="connsiteY8" fmla="*/ 497490 h 1867634"/>
                  <a:gd name="connsiteX9" fmla="*/ 1594123 w 2249729"/>
                  <a:gd name="connsiteY9" fmla="*/ 273510 h 1867634"/>
                  <a:gd name="connsiteX10" fmla="*/ 273507 w 2249729"/>
                  <a:gd name="connsiteY10" fmla="*/ 273510 h 1867634"/>
                  <a:gd name="connsiteX11" fmla="*/ 0 w 2249729"/>
                  <a:gd name="connsiteY11" fmla="*/ 933818 h 186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49729" h="1867634">
                    <a:moveTo>
                      <a:pt x="0" y="933818"/>
                    </a:moveTo>
                    <a:cubicBezTo>
                      <a:pt x="0" y="1172804"/>
                      <a:pt x="91169" y="1411786"/>
                      <a:pt x="273507" y="1594126"/>
                    </a:cubicBezTo>
                    <a:cubicBezTo>
                      <a:pt x="638186" y="1958804"/>
                      <a:pt x="1229447" y="1958804"/>
                      <a:pt x="1594123" y="1594126"/>
                    </a:cubicBezTo>
                    <a:lnTo>
                      <a:pt x="1818102" y="1370146"/>
                    </a:lnTo>
                    <a:lnTo>
                      <a:pt x="2067929" y="1370150"/>
                    </a:lnTo>
                    <a:cubicBezTo>
                      <a:pt x="2168336" y="1370146"/>
                      <a:pt x="2249729" y="1288752"/>
                      <a:pt x="2249729" y="1188348"/>
                    </a:cubicBezTo>
                    <a:lnTo>
                      <a:pt x="2249729" y="679292"/>
                    </a:lnTo>
                    <a:cubicBezTo>
                      <a:pt x="2249729" y="578884"/>
                      <a:pt x="2168334" y="497490"/>
                      <a:pt x="2067926" y="497490"/>
                    </a:cubicBezTo>
                    <a:lnTo>
                      <a:pt x="1818099" y="497490"/>
                    </a:lnTo>
                    <a:lnTo>
                      <a:pt x="1594123" y="273510"/>
                    </a:lnTo>
                    <a:cubicBezTo>
                      <a:pt x="1229444" y="-91169"/>
                      <a:pt x="638186" y="-91169"/>
                      <a:pt x="273507" y="273510"/>
                    </a:cubicBezTo>
                    <a:cubicBezTo>
                      <a:pt x="91169" y="455848"/>
                      <a:pt x="0" y="694834"/>
                      <a:pt x="0" y="933818"/>
                    </a:cubicBezTo>
                    <a:close/>
                  </a:path>
                </a:pathLst>
              </a:custGeom>
              <a:solidFill>
                <a:schemeClr val="bg1"/>
              </a:solidFill>
              <a:ln w="444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10" name="Freeform: Shape 9">
                <a:extLst>
                  <a:ext uri="{FF2B5EF4-FFF2-40B4-BE49-F238E27FC236}">
                    <a16:creationId xmlns:a16="http://schemas.microsoft.com/office/drawing/2014/main" xmlns="" id="{6DBEC21B-8490-4613-893F-081AAB39C3FB}"/>
                  </a:ext>
                </a:extLst>
              </p:cNvPr>
              <p:cNvSpPr/>
              <p:nvPr/>
            </p:nvSpPr>
            <p:spPr>
              <a:xfrm>
                <a:off x="10573107" y="2486534"/>
                <a:ext cx="805533" cy="687929"/>
              </a:xfrm>
              <a:custGeom>
                <a:avLst/>
                <a:gdLst>
                  <a:gd name="connsiteX0" fmla="*/ 184600 w 805532"/>
                  <a:gd name="connsiteY0" fmla="*/ 520107 h 687929"/>
                  <a:gd name="connsiteX1" fmla="*/ 620929 w 805532"/>
                  <a:gd name="connsiteY1" fmla="*/ 520110 h 687929"/>
                  <a:gd name="connsiteX2" fmla="*/ 704838 w 805532"/>
                  <a:gd name="connsiteY2" fmla="*/ 604019 h 687929"/>
                  <a:gd name="connsiteX3" fmla="*/ 620926 w 805532"/>
                  <a:gd name="connsiteY3" fmla="*/ 687929 h 687929"/>
                  <a:gd name="connsiteX4" fmla="*/ 184600 w 805532"/>
                  <a:gd name="connsiteY4" fmla="*/ 687926 h 687929"/>
                  <a:gd name="connsiteX5" fmla="*/ 100691 w 805532"/>
                  <a:gd name="connsiteY5" fmla="*/ 604019 h 687929"/>
                  <a:gd name="connsiteX6" fmla="*/ 184600 w 805532"/>
                  <a:gd name="connsiteY6" fmla="*/ 520107 h 687929"/>
                  <a:gd name="connsiteX7" fmla="*/ 117472 w 805532"/>
                  <a:gd name="connsiteY7" fmla="*/ 260053 h 687929"/>
                  <a:gd name="connsiteX8" fmla="*/ 688057 w 805532"/>
                  <a:gd name="connsiteY8" fmla="*/ 260053 h 687929"/>
                  <a:gd name="connsiteX9" fmla="*/ 771967 w 805532"/>
                  <a:gd name="connsiteY9" fmla="*/ 343963 h 687929"/>
                  <a:gd name="connsiteX10" fmla="*/ 688057 w 805532"/>
                  <a:gd name="connsiteY10" fmla="*/ 427875 h 687929"/>
                  <a:gd name="connsiteX11" fmla="*/ 117472 w 805532"/>
                  <a:gd name="connsiteY11" fmla="*/ 427872 h 687929"/>
                  <a:gd name="connsiteX12" fmla="*/ 33563 w 805532"/>
                  <a:gd name="connsiteY12" fmla="*/ 343963 h 687929"/>
                  <a:gd name="connsiteX13" fmla="*/ 117472 w 805532"/>
                  <a:gd name="connsiteY13" fmla="*/ 260053 h 687929"/>
                  <a:gd name="connsiteX14" fmla="*/ 83910 w 805532"/>
                  <a:gd name="connsiteY14" fmla="*/ 0 h 687929"/>
                  <a:gd name="connsiteX15" fmla="*/ 721623 w 805532"/>
                  <a:gd name="connsiteY15" fmla="*/ 0 h 687929"/>
                  <a:gd name="connsiteX16" fmla="*/ 805532 w 805532"/>
                  <a:gd name="connsiteY16" fmla="*/ 83910 h 687929"/>
                  <a:gd name="connsiteX17" fmla="*/ 805529 w 805532"/>
                  <a:gd name="connsiteY17" fmla="*/ 83910 h 687929"/>
                  <a:gd name="connsiteX18" fmla="*/ 721620 w 805532"/>
                  <a:gd name="connsiteY18" fmla="*/ 167819 h 687929"/>
                  <a:gd name="connsiteX19" fmla="*/ 83910 w 805532"/>
                  <a:gd name="connsiteY19" fmla="*/ 167819 h 687929"/>
                  <a:gd name="connsiteX20" fmla="*/ 0 w 805532"/>
                  <a:gd name="connsiteY20" fmla="*/ 83910 h 687929"/>
                  <a:gd name="connsiteX21" fmla="*/ 83910 w 805532"/>
                  <a:gd name="connsiteY21" fmla="*/ 0 h 68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5532" h="687929">
                    <a:moveTo>
                      <a:pt x="184600" y="520107"/>
                    </a:moveTo>
                    <a:lnTo>
                      <a:pt x="620929" y="520110"/>
                    </a:lnTo>
                    <a:cubicBezTo>
                      <a:pt x="667269" y="520110"/>
                      <a:pt x="704838" y="557676"/>
                      <a:pt x="704838" y="604019"/>
                    </a:cubicBezTo>
                    <a:cubicBezTo>
                      <a:pt x="704838" y="650360"/>
                      <a:pt x="667269" y="687929"/>
                      <a:pt x="620926" y="687929"/>
                    </a:cubicBezTo>
                    <a:lnTo>
                      <a:pt x="184600" y="687926"/>
                    </a:lnTo>
                    <a:cubicBezTo>
                      <a:pt x="138257" y="687926"/>
                      <a:pt x="100691" y="650360"/>
                      <a:pt x="100691" y="604019"/>
                    </a:cubicBezTo>
                    <a:cubicBezTo>
                      <a:pt x="100691" y="557676"/>
                      <a:pt x="138257" y="520107"/>
                      <a:pt x="184600" y="520107"/>
                    </a:cubicBezTo>
                    <a:close/>
                    <a:moveTo>
                      <a:pt x="117472" y="260053"/>
                    </a:moveTo>
                    <a:lnTo>
                      <a:pt x="688057" y="260053"/>
                    </a:lnTo>
                    <a:cubicBezTo>
                      <a:pt x="734401" y="260053"/>
                      <a:pt x="771967" y="297622"/>
                      <a:pt x="771967" y="343963"/>
                    </a:cubicBezTo>
                    <a:cubicBezTo>
                      <a:pt x="771967" y="390306"/>
                      <a:pt x="734398" y="427875"/>
                      <a:pt x="688057" y="427875"/>
                    </a:cubicBezTo>
                    <a:lnTo>
                      <a:pt x="117472" y="427872"/>
                    </a:lnTo>
                    <a:cubicBezTo>
                      <a:pt x="71132" y="427872"/>
                      <a:pt x="33566" y="390306"/>
                      <a:pt x="33563" y="343963"/>
                    </a:cubicBezTo>
                    <a:cubicBezTo>
                      <a:pt x="33566" y="297622"/>
                      <a:pt x="71132" y="260053"/>
                      <a:pt x="117472" y="260053"/>
                    </a:cubicBezTo>
                    <a:close/>
                    <a:moveTo>
                      <a:pt x="83910" y="0"/>
                    </a:moveTo>
                    <a:lnTo>
                      <a:pt x="721623" y="0"/>
                    </a:lnTo>
                    <a:cubicBezTo>
                      <a:pt x="767963" y="0"/>
                      <a:pt x="805532" y="37569"/>
                      <a:pt x="805532" y="83910"/>
                    </a:cubicBezTo>
                    <a:lnTo>
                      <a:pt x="805529" y="83910"/>
                    </a:lnTo>
                    <a:cubicBezTo>
                      <a:pt x="805529" y="130253"/>
                      <a:pt x="767963" y="167819"/>
                      <a:pt x="721620" y="167819"/>
                    </a:cubicBezTo>
                    <a:lnTo>
                      <a:pt x="83910" y="167819"/>
                    </a:lnTo>
                    <a:cubicBezTo>
                      <a:pt x="37569" y="167819"/>
                      <a:pt x="0" y="130253"/>
                      <a:pt x="0" y="83910"/>
                    </a:cubicBezTo>
                    <a:cubicBezTo>
                      <a:pt x="0" y="37566"/>
                      <a:pt x="37569" y="0"/>
                      <a:pt x="8391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xmlns="" id="{3C12866D-7C50-423B-97C6-3A44AEC2FF89}"/>
                  </a:ext>
                </a:extLst>
              </p:cNvPr>
              <p:cNvSpPr/>
              <p:nvPr/>
            </p:nvSpPr>
            <p:spPr>
              <a:xfrm>
                <a:off x="10608146" y="1032479"/>
                <a:ext cx="761035" cy="1312187"/>
              </a:xfrm>
              <a:custGeom>
                <a:avLst/>
                <a:gdLst>
                  <a:gd name="connsiteX0" fmla="*/ 1028878 w 3847556"/>
                  <a:gd name="connsiteY0" fmla="*/ 0 h 6633998"/>
                  <a:gd name="connsiteX1" fmla="*/ 1293726 w 3847556"/>
                  <a:gd name="connsiteY1" fmla="*/ 264865 h 6633998"/>
                  <a:gd name="connsiteX2" fmla="*/ 1293726 w 3847556"/>
                  <a:gd name="connsiteY2" fmla="*/ 664770 h 6633998"/>
                  <a:gd name="connsiteX3" fmla="*/ 1656529 w 3847556"/>
                  <a:gd name="connsiteY3" fmla="*/ 664770 h 6633998"/>
                  <a:gd name="connsiteX4" fmla="*/ 1656545 w 3847556"/>
                  <a:gd name="connsiteY4" fmla="*/ 264865 h 6633998"/>
                  <a:gd name="connsiteX5" fmla="*/ 1921394 w 3847556"/>
                  <a:gd name="connsiteY5" fmla="*/ 0 h 6633998"/>
                  <a:gd name="connsiteX6" fmla="*/ 2186253 w 3847556"/>
                  <a:gd name="connsiteY6" fmla="*/ 264865 h 6633998"/>
                  <a:gd name="connsiteX7" fmla="*/ 2186253 w 3847556"/>
                  <a:gd name="connsiteY7" fmla="*/ 664770 h 6633998"/>
                  <a:gd name="connsiteX8" fmla="*/ 2549056 w 3847556"/>
                  <a:gd name="connsiteY8" fmla="*/ 664770 h 6633998"/>
                  <a:gd name="connsiteX9" fmla="*/ 2549056 w 3847556"/>
                  <a:gd name="connsiteY9" fmla="*/ 264865 h 6633998"/>
                  <a:gd name="connsiteX10" fmla="*/ 2813921 w 3847556"/>
                  <a:gd name="connsiteY10" fmla="*/ 0 h 6633998"/>
                  <a:gd name="connsiteX11" fmla="*/ 3078781 w 3847556"/>
                  <a:gd name="connsiteY11" fmla="*/ 264865 h 6633998"/>
                  <a:gd name="connsiteX12" fmla="*/ 3078764 w 3847556"/>
                  <a:gd name="connsiteY12" fmla="*/ 664770 h 6633998"/>
                  <a:gd name="connsiteX13" fmla="*/ 3512447 w 3847556"/>
                  <a:gd name="connsiteY13" fmla="*/ 664770 h 6633998"/>
                  <a:gd name="connsiteX14" fmla="*/ 3520693 w 3847556"/>
                  <a:gd name="connsiteY14" fmla="*/ 668198 h 6633998"/>
                  <a:gd name="connsiteX15" fmla="*/ 3610357 w 3847556"/>
                  <a:gd name="connsiteY15" fmla="*/ 641623 h 6633998"/>
                  <a:gd name="connsiteX16" fmla="*/ 3846084 w 3847556"/>
                  <a:gd name="connsiteY16" fmla="*/ 932715 h 6633998"/>
                  <a:gd name="connsiteX17" fmla="*/ 3273917 w 3847556"/>
                  <a:gd name="connsiteY17" fmla="*/ 6376417 h 6633998"/>
                  <a:gd name="connsiteX18" fmla="*/ 2982826 w 3847556"/>
                  <a:gd name="connsiteY18" fmla="*/ 6612116 h 6633998"/>
                  <a:gd name="connsiteX19" fmla="*/ 2747105 w 3847556"/>
                  <a:gd name="connsiteY19" fmla="*/ 6321024 h 6633998"/>
                  <a:gd name="connsiteX20" fmla="*/ 3304490 w 3847556"/>
                  <a:gd name="connsiteY20" fmla="*/ 1017914 h 6633998"/>
                  <a:gd name="connsiteX21" fmla="*/ 3078764 w 3847556"/>
                  <a:gd name="connsiteY21" fmla="*/ 1017930 h 6633998"/>
                  <a:gd name="connsiteX22" fmla="*/ 3078764 w 3847556"/>
                  <a:gd name="connsiteY22" fmla="*/ 1417857 h 6633998"/>
                  <a:gd name="connsiteX23" fmla="*/ 2813921 w 3847556"/>
                  <a:gd name="connsiteY23" fmla="*/ 1682700 h 6633998"/>
                  <a:gd name="connsiteX24" fmla="*/ 2549056 w 3847556"/>
                  <a:gd name="connsiteY24" fmla="*/ 1417841 h 6633998"/>
                  <a:gd name="connsiteX25" fmla="*/ 2549056 w 3847556"/>
                  <a:gd name="connsiteY25" fmla="*/ 1017930 h 6633998"/>
                  <a:gd name="connsiteX26" fmla="*/ 2186253 w 3847556"/>
                  <a:gd name="connsiteY26" fmla="*/ 1017930 h 6633998"/>
                  <a:gd name="connsiteX27" fmla="*/ 2186237 w 3847556"/>
                  <a:gd name="connsiteY27" fmla="*/ 1417841 h 6633998"/>
                  <a:gd name="connsiteX28" fmla="*/ 1921394 w 3847556"/>
                  <a:gd name="connsiteY28" fmla="*/ 1682700 h 6633998"/>
                  <a:gd name="connsiteX29" fmla="*/ 1656529 w 3847556"/>
                  <a:gd name="connsiteY29" fmla="*/ 1417841 h 6633998"/>
                  <a:gd name="connsiteX30" fmla="*/ 1656529 w 3847556"/>
                  <a:gd name="connsiteY30" fmla="*/ 1017930 h 6633998"/>
                  <a:gd name="connsiteX31" fmla="*/ 1293726 w 3847556"/>
                  <a:gd name="connsiteY31" fmla="*/ 1017930 h 6633998"/>
                  <a:gd name="connsiteX32" fmla="*/ 1293726 w 3847556"/>
                  <a:gd name="connsiteY32" fmla="*/ 1417841 h 6633998"/>
                  <a:gd name="connsiteX33" fmla="*/ 1216149 w 3847556"/>
                  <a:gd name="connsiteY33" fmla="*/ 1605128 h 6633998"/>
                  <a:gd name="connsiteX34" fmla="*/ 1028872 w 3847556"/>
                  <a:gd name="connsiteY34" fmla="*/ 1682700 h 6633998"/>
                  <a:gd name="connsiteX35" fmla="*/ 841580 w 3847556"/>
                  <a:gd name="connsiteY35" fmla="*/ 1605122 h 6633998"/>
                  <a:gd name="connsiteX36" fmla="*/ 764018 w 3847556"/>
                  <a:gd name="connsiteY36" fmla="*/ 1417841 h 6633998"/>
                  <a:gd name="connsiteX37" fmla="*/ 764018 w 3847556"/>
                  <a:gd name="connsiteY37" fmla="*/ 1017914 h 6633998"/>
                  <a:gd name="connsiteX38" fmla="*/ 539645 w 3847556"/>
                  <a:gd name="connsiteY38" fmla="*/ 1017930 h 6633998"/>
                  <a:gd name="connsiteX39" fmla="*/ 1005791 w 3847556"/>
                  <a:gd name="connsiteY39" fmla="*/ 6346040 h 6633998"/>
                  <a:gd name="connsiteX40" fmla="*/ 765023 w 3847556"/>
                  <a:gd name="connsiteY40" fmla="*/ 6632976 h 6633998"/>
                  <a:gd name="connsiteX41" fmla="*/ 478087 w 3847556"/>
                  <a:gd name="connsiteY41" fmla="*/ 6392208 h 6633998"/>
                  <a:gd name="connsiteX42" fmla="*/ 1023 w 3847556"/>
                  <a:gd name="connsiteY42" fmla="*/ 939358 h 6633998"/>
                  <a:gd name="connsiteX43" fmla="*/ 241807 w 3847556"/>
                  <a:gd name="connsiteY43" fmla="*/ 652422 h 6633998"/>
                  <a:gd name="connsiteX44" fmla="*/ 311187 w 3847556"/>
                  <a:gd name="connsiteY44" fmla="*/ 674309 h 6633998"/>
                  <a:gd name="connsiteX45" fmla="*/ 334193 w 3847556"/>
                  <a:gd name="connsiteY45" fmla="*/ 664770 h 6633998"/>
                  <a:gd name="connsiteX46" fmla="*/ 764018 w 3847556"/>
                  <a:gd name="connsiteY46" fmla="*/ 664770 h 6633998"/>
                  <a:gd name="connsiteX47" fmla="*/ 764018 w 3847556"/>
                  <a:gd name="connsiteY47" fmla="*/ 264865 h 6633998"/>
                  <a:gd name="connsiteX48" fmla="*/ 1028878 w 3847556"/>
                  <a:gd name="connsiteY48" fmla="*/ 0 h 663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847556" h="6633998">
                    <a:moveTo>
                      <a:pt x="1028878" y="0"/>
                    </a:moveTo>
                    <a:cubicBezTo>
                      <a:pt x="1175157" y="0"/>
                      <a:pt x="1293726" y="118591"/>
                      <a:pt x="1293726" y="264865"/>
                    </a:cubicBezTo>
                    <a:lnTo>
                      <a:pt x="1293726" y="664770"/>
                    </a:lnTo>
                    <a:lnTo>
                      <a:pt x="1656529" y="664770"/>
                    </a:lnTo>
                    <a:lnTo>
                      <a:pt x="1656545" y="264865"/>
                    </a:lnTo>
                    <a:cubicBezTo>
                      <a:pt x="1656529" y="118591"/>
                      <a:pt x="1775115" y="17"/>
                      <a:pt x="1921394" y="0"/>
                    </a:cubicBezTo>
                    <a:cubicBezTo>
                      <a:pt x="2067668" y="17"/>
                      <a:pt x="2186237" y="118591"/>
                      <a:pt x="2186253" y="264865"/>
                    </a:cubicBezTo>
                    <a:lnTo>
                      <a:pt x="2186253" y="664770"/>
                    </a:lnTo>
                    <a:lnTo>
                      <a:pt x="2549056" y="664770"/>
                    </a:lnTo>
                    <a:lnTo>
                      <a:pt x="2549056" y="264865"/>
                    </a:lnTo>
                    <a:cubicBezTo>
                      <a:pt x="2549056" y="118575"/>
                      <a:pt x="2667642" y="0"/>
                      <a:pt x="2813921" y="0"/>
                    </a:cubicBezTo>
                    <a:cubicBezTo>
                      <a:pt x="2960211" y="0"/>
                      <a:pt x="3078781" y="118591"/>
                      <a:pt x="3078781" y="264865"/>
                    </a:cubicBezTo>
                    <a:lnTo>
                      <a:pt x="3078764" y="664770"/>
                    </a:lnTo>
                    <a:lnTo>
                      <a:pt x="3512447" y="664770"/>
                    </a:lnTo>
                    <a:lnTo>
                      <a:pt x="3520693" y="668198"/>
                    </a:lnTo>
                    <a:cubicBezTo>
                      <a:pt x="3545659" y="640863"/>
                      <a:pt x="3577628" y="638174"/>
                      <a:pt x="3610357" y="641623"/>
                    </a:cubicBezTo>
                    <a:cubicBezTo>
                      <a:pt x="3755838" y="656915"/>
                      <a:pt x="3861375" y="787234"/>
                      <a:pt x="3846084" y="932715"/>
                    </a:cubicBezTo>
                    <a:cubicBezTo>
                      <a:pt x="3655380" y="2747282"/>
                      <a:pt x="3464643" y="4561839"/>
                      <a:pt x="3273917" y="6376417"/>
                    </a:cubicBezTo>
                    <a:cubicBezTo>
                      <a:pt x="3258626" y="6521887"/>
                      <a:pt x="3128312" y="6627419"/>
                      <a:pt x="2982826" y="6612116"/>
                    </a:cubicBezTo>
                    <a:cubicBezTo>
                      <a:pt x="2837361" y="6596835"/>
                      <a:pt x="2731824" y="6466505"/>
                      <a:pt x="2747105" y="6321024"/>
                    </a:cubicBezTo>
                    <a:lnTo>
                      <a:pt x="3304490" y="1017914"/>
                    </a:lnTo>
                    <a:lnTo>
                      <a:pt x="3078764" y="1017930"/>
                    </a:lnTo>
                    <a:cubicBezTo>
                      <a:pt x="3078764" y="1151232"/>
                      <a:pt x="3078764" y="1284539"/>
                      <a:pt x="3078764" y="1417857"/>
                    </a:cubicBezTo>
                    <a:cubicBezTo>
                      <a:pt x="3078764" y="1564114"/>
                      <a:pt x="2960195" y="1682700"/>
                      <a:pt x="2813921" y="1682700"/>
                    </a:cubicBezTo>
                    <a:cubicBezTo>
                      <a:pt x="2667631" y="1682700"/>
                      <a:pt x="2549056" y="1564131"/>
                      <a:pt x="2549056" y="1417841"/>
                    </a:cubicBezTo>
                    <a:lnTo>
                      <a:pt x="2549056" y="1017930"/>
                    </a:lnTo>
                    <a:lnTo>
                      <a:pt x="2186253" y="1017930"/>
                    </a:lnTo>
                    <a:cubicBezTo>
                      <a:pt x="2186237" y="1151221"/>
                      <a:pt x="2186237" y="1284555"/>
                      <a:pt x="2186237" y="1417841"/>
                    </a:cubicBezTo>
                    <a:cubicBezTo>
                      <a:pt x="2186237" y="1564131"/>
                      <a:pt x="2067651" y="1682700"/>
                      <a:pt x="1921394" y="1682700"/>
                    </a:cubicBezTo>
                    <a:cubicBezTo>
                      <a:pt x="1775115" y="1682700"/>
                      <a:pt x="1656529" y="1564131"/>
                      <a:pt x="1656529" y="1417841"/>
                    </a:cubicBezTo>
                    <a:lnTo>
                      <a:pt x="1656529" y="1017930"/>
                    </a:lnTo>
                    <a:lnTo>
                      <a:pt x="1293726" y="1017930"/>
                    </a:lnTo>
                    <a:cubicBezTo>
                      <a:pt x="1293710" y="1151221"/>
                      <a:pt x="1293726" y="1284539"/>
                      <a:pt x="1293726" y="1417841"/>
                    </a:cubicBezTo>
                    <a:cubicBezTo>
                      <a:pt x="1293726" y="1490986"/>
                      <a:pt x="1264077" y="1557199"/>
                      <a:pt x="1216149" y="1605128"/>
                    </a:cubicBezTo>
                    <a:lnTo>
                      <a:pt x="1028872" y="1682700"/>
                    </a:lnTo>
                    <a:lnTo>
                      <a:pt x="841580" y="1605122"/>
                    </a:lnTo>
                    <a:cubicBezTo>
                      <a:pt x="793651" y="1557199"/>
                      <a:pt x="764007" y="1490986"/>
                      <a:pt x="764018" y="1417841"/>
                    </a:cubicBezTo>
                    <a:lnTo>
                      <a:pt x="764018" y="1017914"/>
                    </a:lnTo>
                    <a:lnTo>
                      <a:pt x="539645" y="1017930"/>
                    </a:lnTo>
                    <a:cubicBezTo>
                      <a:pt x="695040" y="2793967"/>
                      <a:pt x="850418" y="4570003"/>
                      <a:pt x="1005791" y="6346040"/>
                    </a:cubicBezTo>
                    <a:cubicBezTo>
                      <a:pt x="1018529" y="6491754"/>
                      <a:pt x="910743" y="6620221"/>
                      <a:pt x="765023" y="6632976"/>
                    </a:cubicBezTo>
                    <a:cubicBezTo>
                      <a:pt x="619293" y="6645714"/>
                      <a:pt x="490842" y="6537928"/>
                      <a:pt x="478087" y="6392208"/>
                    </a:cubicBezTo>
                    <a:lnTo>
                      <a:pt x="1023" y="939358"/>
                    </a:lnTo>
                    <a:cubicBezTo>
                      <a:pt x="-11716" y="793639"/>
                      <a:pt x="96076" y="665177"/>
                      <a:pt x="241807" y="652422"/>
                    </a:cubicBezTo>
                    <a:lnTo>
                      <a:pt x="311187" y="674309"/>
                    </a:lnTo>
                    <a:cubicBezTo>
                      <a:pt x="317983" y="665335"/>
                      <a:pt x="326028" y="664770"/>
                      <a:pt x="334193" y="664770"/>
                    </a:cubicBezTo>
                    <a:lnTo>
                      <a:pt x="764018" y="664770"/>
                    </a:lnTo>
                    <a:lnTo>
                      <a:pt x="764018" y="264865"/>
                    </a:lnTo>
                    <a:cubicBezTo>
                      <a:pt x="764018" y="118591"/>
                      <a:pt x="882588" y="0"/>
                      <a:pt x="1028878"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a:extLst>
                <a:ext uri="{FF2B5EF4-FFF2-40B4-BE49-F238E27FC236}">
                  <a16:creationId xmlns:a16="http://schemas.microsoft.com/office/drawing/2014/main" xmlns="" id="{D91F9EF7-4F87-415C-8160-7E56B60DA9F9}"/>
                </a:ext>
              </a:extLst>
            </p:cNvPr>
            <p:cNvGrpSpPr/>
            <p:nvPr/>
          </p:nvGrpSpPr>
          <p:grpSpPr>
            <a:xfrm>
              <a:off x="0" y="6374086"/>
              <a:ext cx="11401431" cy="237804"/>
              <a:chOff x="0" y="6374086"/>
              <a:chExt cx="11401431" cy="237804"/>
            </a:xfrm>
          </p:grpSpPr>
          <p:sp>
            <p:nvSpPr>
              <p:cNvPr id="6" name="Rectangle 5">
                <a:extLst>
                  <a:ext uri="{FF2B5EF4-FFF2-40B4-BE49-F238E27FC236}">
                    <a16:creationId xmlns:a16="http://schemas.microsoft.com/office/drawing/2014/main" xmlns="" id="{5AE59EE2-572E-4B51-AE32-612BBCC09DE1}"/>
                  </a:ext>
                </a:extLst>
              </p:cNvPr>
              <p:cNvSpPr/>
              <p:nvPr/>
            </p:nvSpPr>
            <p:spPr>
              <a:xfrm>
                <a:off x="0" y="6566170"/>
                <a:ext cx="11311128" cy="457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xmlns="" id="{4CB77414-9E89-4E91-A109-7F250477ACA9}"/>
                  </a:ext>
                </a:extLst>
              </p:cNvPr>
              <p:cNvSpPr/>
              <p:nvPr/>
            </p:nvSpPr>
            <p:spPr>
              <a:xfrm>
                <a:off x="11355711" y="6374086"/>
                <a:ext cx="45720" cy="1554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Block Arc 7">
                <a:extLst>
                  <a:ext uri="{FF2B5EF4-FFF2-40B4-BE49-F238E27FC236}">
                    <a16:creationId xmlns:a16="http://schemas.microsoft.com/office/drawing/2014/main" xmlns="" id="{5F4ACB2E-D9DA-474D-ACD0-6D4C5B5B69E1}"/>
                  </a:ext>
                </a:extLst>
              </p:cNvPr>
              <p:cNvSpPr/>
              <p:nvPr/>
            </p:nvSpPr>
            <p:spPr>
              <a:xfrm>
                <a:off x="11229678" y="6440137"/>
                <a:ext cx="171753" cy="171753"/>
              </a:xfrm>
              <a:prstGeom prst="blockArc">
                <a:avLst>
                  <a:gd name="adj1" fmla="val 21339429"/>
                  <a:gd name="adj2" fmla="val 6091498"/>
                  <a:gd name="adj3" fmla="val 2709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Tree>
    <p:extLst>
      <p:ext uri="{BB962C8B-B14F-4D97-AF65-F5344CB8AC3E}">
        <p14:creationId xmlns:p14="http://schemas.microsoft.com/office/powerpoint/2010/main" xmlns="" val="42765907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smtClean="0"/>
              <a:pPr/>
              <a:t>12/3/2024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xmlns="" val="40579476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smtClean="0"/>
              <a:pPr/>
              <a:t>12/3/2024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xmlns="" val="14676388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xmlns="" val="4475793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xmlns="" val="12069585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Contents slide layout">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xmlns="" id="{89254204-7576-4E7F-BCC2-47087CDF8998}"/>
              </a:ext>
            </a:extLst>
          </p:cNvPr>
          <p:cNvSpPr/>
          <p:nvPr/>
        </p:nvSpPr>
        <p:spPr>
          <a:xfrm rot="1200000">
            <a:off x="-311854" y="-189268"/>
            <a:ext cx="714157" cy="2226584"/>
          </a:xfrm>
          <a:custGeom>
            <a:avLst/>
            <a:gdLst>
              <a:gd name="connsiteX0" fmla="*/ 622717 w 714157"/>
              <a:gd name="connsiteY0" fmla="*/ 33281 h 2226584"/>
              <a:gd name="connsiteX1" fmla="*/ 714157 w 714157"/>
              <a:gd name="connsiteY1" fmla="*/ 0 h 2226584"/>
              <a:gd name="connsiteX2" fmla="*/ 714157 w 714157"/>
              <a:gd name="connsiteY2" fmla="*/ 2226584 h 2226584"/>
              <a:gd name="connsiteX3" fmla="*/ 622717 w 714157"/>
              <a:gd name="connsiteY3" fmla="*/ 1975355 h 2226584"/>
              <a:gd name="connsiteX4" fmla="*/ 329492 w 714157"/>
              <a:gd name="connsiteY4" fmla="*/ 140006 h 2226584"/>
              <a:gd name="connsiteX5" fmla="*/ 329492 w 714157"/>
              <a:gd name="connsiteY5" fmla="*/ 1169726 h 2226584"/>
              <a:gd name="connsiteX6" fmla="*/ 238052 w 714157"/>
              <a:gd name="connsiteY6" fmla="*/ 918496 h 2226584"/>
              <a:gd name="connsiteX7" fmla="*/ 238052 w 714157"/>
              <a:gd name="connsiteY7" fmla="*/ 173288 h 2226584"/>
              <a:gd name="connsiteX8" fmla="*/ 567544 w 714157"/>
              <a:gd name="connsiteY8" fmla="*/ 53362 h 2226584"/>
              <a:gd name="connsiteX9" fmla="*/ 567544 w 714157"/>
              <a:gd name="connsiteY9" fmla="*/ 1823768 h 2226584"/>
              <a:gd name="connsiteX10" fmla="*/ 384664 w 714157"/>
              <a:gd name="connsiteY10" fmla="*/ 1321310 h 2226584"/>
              <a:gd name="connsiteX11" fmla="*/ 384664 w 714157"/>
              <a:gd name="connsiteY11" fmla="*/ 119925 h 2226584"/>
              <a:gd name="connsiteX12" fmla="*/ 0 w 714157"/>
              <a:gd name="connsiteY12" fmla="*/ 259931 h 2226584"/>
              <a:gd name="connsiteX13" fmla="*/ 182880 w 714157"/>
              <a:gd name="connsiteY13" fmla="*/ 193369 h 2226584"/>
              <a:gd name="connsiteX14" fmla="*/ 182880 w 714157"/>
              <a:gd name="connsiteY14" fmla="*/ 766913 h 2226584"/>
              <a:gd name="connsiteX15" fmla="*/ 0 w 714157"/>
              <a:gd name="connsiteY15" fmla="*/ 264454 h 222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4157" h="2226584">
                <a:moveTo>
                  <a:pt x="622717" y="33281"/>
                </a:moveTo>
                <a:lnTo>
                  <a:pt x="714157" y="0"/>
                </a:lnTo>
                <a:lnTo>
                  <a:pt x="714157" y="2226584"/>
                </a:lnTo>
                <a:lnTo>
                  <a:pt x="622717" y="1975355"/>
                </a:lnTo>
                <a:close/>
                <a:moveTo>
                  <a:pt x="329492" y="140006"/>
                </a:moveTo>
                <a:lnTo>
                  <a:pt x="329492" y="1169726"/>
                </a:lnTo>
                <a:lnTo>
                  <a:pt x="238052" y="918496"/>
                </a:lnTo>
                <a:lnTo>
                  <a:pt x="238052" y="173288"/>
                </a:lnTo>
                <a:close/>
                <a:moveTo>
                  <a:pt x="567544" y="53362"/>
                </a:moveTo>
                <a:lnTo>
                  <a:pt x="567544" y="1823768"/>
                </a:lnTo>
                <a:lnTo>
                  <a:pt x="384664" y="1321310"/>
                </a:lnTo>
                <a:lnTo>
                  <a:pt x="384664" y="119925"/>
                </a:lnTo>
                <a:close/>
                <a:moveTo>
                  <a:pt x="0" y="259931"/>
                </a:moveTo>
                <a:lnTo>
                  <a:pt x="182880" y="193369"/>
                </a:lnTo>
                <a:lnTo>
                  <a:pt x="182880" y="766913"/>
                </a:lnTo>
                <a:lnTo>
                  <a:pt x="0" y="26445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xmlns="" val="40281193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5246093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62113850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27627281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42588899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390921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xmlns="" id="{89254204-7576-4E7F-BCC2-47087CDF8998}"/>
              </a:ext>
            </a:extLst>
          </p:cNvPr>
          <p:cNvSpPr/>
          <p:nvPr/>
        </p:nvSpPr>
        <p:spPr>
          <a:xfrm rot="1200000">
            <a:off x="-311854" y="-189268"/>
            <a:ext cx="714157" cy="2226584"/>
          </a:xfrm>
          <a:custGeom>
            <a:avLst/>
            <a:gdLst>
              <a:gd name="connsiteX0" fmla="*/ 622717 w 714157"/>
              <a:gd name="connsiteY0" fmla="*/ 33281 h 2226584"/>
              <a:gd name="connsiteX1" fmla="*/ 714157 w 714157"/>
              <a:gd name="connsiteY1" fmla="*/ 0 h 2226584"/>
              <a:gd name="connsiteX2" fmla="*/ 714157 w 714157"/>
              <a:gd name="connsiteY2" fmla="*/ 2226584 h 2226584"/>
              <a:gd name="connsiteX3" fmla="*/ 622717 w 714157"/>
              <a:gd name="connsiteY3" fmla="*/ 1975355 h 2226584"/>
              <a:gd name="connsiteX4" fmla="*/ 329492 w 714157"/>
              <a:gd name="connsiteY4" fmla="*/ 140006 h 2226584"/>
              <a:gd name="connsiteX5" fmla="*/ 329492 w 714157"/>
              <a:gd name="connsiteY5" fmla="*/ 1169726 h 2226584"/>
              <a:gd name="connsiteX6" fmla="*/ 238052 w 714157"/>
              <a:gd name="connsiteY6" fmla="*/ 918496 h 2226584"/>
              <a:gd name="connsiteX7" fmla="*/ 238052 w 714157"/>
              <a:gd name="connsiteY7" fmla="*/ 173288 h 2226584"/>
              <a:gd name="connsiteX8" fmla="*/ 567544 w 714157"/>
              <a:gd name="connsiteY8" fmla="*/ 53362 h 2226584"/>
              <a:gd name="connsiteX9" fmla="*/ 567544 w 714157"/>
              <a:gd name="connsiteY9" fmla="*/ 1823768 h 2226584"/>
              <a:gd name="connsiteX10" fmla="*/ 384664 w 714157"/>
              <a:gd name="connsiteY10" fmla="*/ 1321310 h 2226584"/>
              <a:gd name="connsiteX11" fmla="*/ 384664 w 714157"/>
              <a:gd name="connsiteY11" fmla="*/ 119925 h 2226584"/>
              <a:gd name="connsiteX12" fmla="*/ 0 w 714157"/>
              <a:gd name="connsiteY12" fmla="*/ 259931 h 2226584"/>
              <a:gd name="connsiteX13" fmla="*/ 182880 w 714157"/>
              <a:gd name="connsiteY13" fmla="*/ 193369 h 2226584"/>
              <a:gd name="connsiteX14" fmla="*/ 182880 w 714157"/>
              <a:gd name="connsiteY14" fmla="*/ 766913 h 2226584"/>
              <a:gd name="connsiteX15" fmla="*/ 0 w 714157"/>
              <a:gd name="connsiteY15" fmla="*/ 264454 h 222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4157" h="2226584">
                <a:moveTo>
                  <a:pt x="622717" y="33281"/>
                </a:moveTo>
                <a:lnTo>
                  <a:pt x="714157" y="0"/>
                </a:lnTo>
                <a:lnTo>
                  <a:pt x="714157" y="2226584"/>
                </a:lnTo>
                <a:lnTo>
                  <a:pt x="622717" y="1975355"/>
                </a:lnTo>
                <a:close/>
                <a:moveTo>
                  <a:pt x="329492" y="140006"/>
                </a:moveTo>
                <a:lnTo>
                  <a:pt x="329492" y="1169726"/>
                </a:lnTo>
                <a:lnTo>
                  <a:pt x="238052" y="918496"/>
                </a:lnTo>
                <a:lnTo>
                  <a:pt x="238052" y="173288"/>
                </a:lnTo>
                <a:close/>
                <a:moveTo>
                  <a:pt x="567544" y="53362"/>
                </a:moveTo>
                <a:lnTo>
                  <a:pt x="567544" y="1823768"/>
                </a:lnTo>
                <a:lnTo>
                  <a:pt x="384664" y="1321310"/>
                </a:lnTo>
                <a:lnTo>
                  <a:pt x="384664" y="119925"/>
                </a:lnTo>
                <a:close/>
                <a:moveTo>
                  <a:pt x="0" y="259931"/>
                </a:moveTo>
                <a:lnTo>
                  <a:pt x="182880" y="193369"/>
                </a:lnTo>
                <a:lnTo>
                  <a:pt x="182880" y="766913"/>
                </a:lnTo>
                <a:lnTo>
                  <a:pt x="0" y="26445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xmlns="" val="13102876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80194350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5151379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79414688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985265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58866679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363125149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0579799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20493205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46109908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977548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3" name="Group 2">
            <a:extLst>
              <a:ext uri="{FF2B5EF4-FFF2-40B4-BE49-F238E27FC236}">
                <a16:creationId xmlns:a16="http://schemas.microsoft.com/office/drawing/2014/main" xmlns="" id="{A444163C-3BE8-445F-BF4D-6FF683F7A99F}"/>
              </a:ext>
            </a:extLst>
          </p:cNvPr>
          <p:cNvGrpSpPr/>
          <p:nvPr userDrawn="1"/>
        </p:nvGrpSpPr>
        <p:grpSpPr>
          <a:xfrm>
            <a:off x="0" y="5030641"/>
            <a:ext cx="11784650" cy="1581249"/>
            <a:chOff x="0" y="5030641"/>
            <a:chExt cx="11784650" cy="1581249"/>
          </a:xfrm>
        </p:grpSpPr>
        <p:grpSp>
          <p:nvGrpSpPr>
            <p:cNvPr id="4" name="Group 3">
              <a:extLst>
                <a:ext uri="{FF2B5EF4-FFF2-40B4-BE49-F238E27FC236}">
                  <a16:creationId xmlns:a16="http://schemas.microsoft.com/office/drawing/2014/main" xmlns="" id="{4C382616-4BAD-46F2-A9B1-3719C195BD07}"/>
                </a:ext>
              </a:extLst>
            </p:cNvPr>
            <p:cNvGrpSpPr/>
            <p:nvPr/>
          </p:nvGrpSpPr>
          <p:grpSpPr>
            <a:xfrm>
              <a:off x="10972494" y="5030641"/>
              <a:ext cx="812156" cy="1343445"/>
              <a:chOff x="10042059" y="85076"/>
              <a:chExt cx="1867634" cy="3089387"/>
            </a:xfrm>
          </p:grpSpPr>
          <p:sp>
            <p:nvSpPr>
              <p:cNvPr id="9" name="Freeform: Shape 8">
                <a:extLst>
                  <a:ext uri="{FF2B5EF4-FFF2-40B4-BE49-F238E27FC236}">
                    <a16:creationId xmlns:a16="http://schemas.microsoft.com/office/drawing/2014/main" xmlns="" id="{4F57692B-CB59-4909-9EE5-9842EC389960}"/>
                  </a:ext>
                </a:extLst>
              </p:cNvPr>
              <p:cNvSpPr/>
              <p:nvPr/>
            </p:nvSpPr>
            <p:spPr>
              <a:xfrm rot="16200000" flipH="1">
                <a:off x="9851011" y="276124"/>
                <a:ext cx="2249729" cy="1867634"/>
              </a:xfrm>
              <a:custGeom>
                <a:avLst/>
                <a:gdLst>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710150 h 1867634"/>
                  <a:gd name="connsiteX4" fmla="*/ 2240336 w 2254431"/>
                  <a:gd name="connsiteY4" fmla="*/ 727150 h 1867634"/>
                  <a:gd name="connsiteX5" fmla="*/ 2234976 w 2254431"/>
                  <a:gd name="connsiteY5" fmla="*/ 737448 h 1867634"/>
                  <a:gd name="connsiteX6" fmla="*/ 1734909 w 2254431"/>
                  <a:gd name="connsiteY6" fmla="*/ 1232300 h 1867634"/>
                  <a:gd name="connsiteX7" fmla="*/ 1781182 w 2254431"/>
                  <a:gd name="connsiteY7" fmla="*/ 1232300 h 1867634"/>
                  <a:gd name="connsiteX8" fmla="*/ 1734909 w 2254431"/>
                  <a:gd name="connsiteY8" fmla="*/ 1237163 h 1867634"/>
                  <a:gd name="connsiteX9" fmla="*/ 1734908 w 2254431"/>
                  <a:gd name="connsiteY9" fmla="*/ 633988 h 1867634"/>
                  <a:gd name="connsiteX10" fmla="*/ 2124749 w 2254431"/>
                  <a:gd name="connsiteY10" fmla="*/ 668096 h 1867634"/>
                  <a:gd name="connsiteX11" fmla="*/ 1734908 w 2254431"/>
                  <a:gd name="connsiteY11" fmla="*/ 668096 h 1867634"/>
                  <a:gd name="connsiteX12" fmla="*/ 0 w 2254431"/>
                  <a:gd name="connsiteY12" fmla="*/ 933818 h 1867634"/>
                  <a:gd name="connsiteX13" fmla="*/ 273507 w 2254431"/>
                  <a:gd name="connsiteY13" fmla="*/ 1594126 h 1867634"/>
                  <a:gd name="connsiteX14" fmla="*/ 1594123 w 2254431"/>
                  <a:gd name="connsiteY14" fmla="*/ 1594126 h 1867634"/>
                  <a:gd name="connsiteX15" fmla="*/ 1818102 w 2254431"/>
                  <a:gd name="connsiteY15" fmla="*/ 1370146 h 1867634"/>
                  <a:gd name="connsiteX16" fmla="*/ 2067929 w 2254431"/>
                  <a:gd name="connsiteY16" fmla="*/ 1370150 h 1867634"/>
                  <a:gd name="connsiteX17" fmla="*/ 2249729 w 2254431"/>
                  <a:gd name="connsiteY17" fmla="*/ 1188348 h 1867634"/>
                  <a:gd name="connsiteX18" fmla="*/ 2249729 w 2254431"/>
                  <a:gd name="connsiteY18" fmla="*/ 938520 h 1867634"/>
                  <a:gd name="connsiteX19" fmla="*/ 2254431 w 2254431"/>
                  <a:gd name="connsiteY19" fmla="*/ 933818 h 1867634"/>
                  <a:gd name="connsiteX20" fmla="*/ 2249729 w 2254431"/>
                  <a:gd name="connsiteY20" fmla="*/ 929116 h 1867634"/>
                  <a:gd name="connsiteX21" fmla="*/ 2249729 w 2254431"/>
                  <a:gd name="connsiteY21" fmla="*/ 679292 h 1867634"/>
                  <a:gd name="connsiteX22" fmla="*/ 2067926 w 2254431"/>
                  <a:gd name="connsiteY22" fmla="*/ 497490 h 1867634"/>
                  <a:gd name="connsiteX23" fmla="*/ 1818099 w 2254431"/>
                  <a:gd name="connsiteY23" fmla="*/ 497490 h 1867634"/>
                  <a:gd name="connsiteX24" fmla="*/ 1594123 w 2254431"/>
                  <a:gd name="connsiteY24" fmla="*/ 273510 h 1867634"/>
                  <a:gd name="connsiteX25" fmla="*/ 273507 w 2254431"/>
                  <a:gd name="connsiteY25" fmla="*/ 273510 h 1867634"/>
                  <a:gd name="connsiteX26" fmla="*/ 0 w 2254431"/>
                  <a:gd name="connsiteY26"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1734909 w 2254431"/>
                  <a:gd name="connsiteY8" fmla="*/ 1232300 h 1867634"/>
                  <a:gd name="connsiteX9" fmla="*/ 1781182 w 2254431"/>
                  <a:gd name="connsiteY9" fmla="*/ 1232300 h 1867634"/>
                  <a:gd name="connsiteX10" fmla="*/ 1734909 w 2254431"/>
                  <a:gd name="connsiteY10" fmla="*/ 1237163 h 1867634"/>
                  <a:gd name="connsiteX11" fmla="*/ 1734909 w 2254431"/>
                  <a:gd name="connsiteY11" fmla="*/ 1232300 h 1867634"/>
                  <a:gd name="connsiteX12" fmla="*/ 1734908 w 2254431"/>
                  <a:gd name="connsiteY12" fmla="*/ 668096 h 1867634"/>
                  <a:gd name="connsiteX13" fmla="*/ 2124749 w 2254431"/>
                  <a:gd name="connsiteY13" fmla="*/ 668096 h 1867634"/>
                  <a:gd name="connsiteX14" fmla="*/ 1734908 w 2254431"/>
                  <a:gd name="connsiteY14" fmla="*/ 668096 h 1867634"/>
                  <a:gd name="connsiteX15" fmla="*/ 0 w 2254431"/>
                  <a:gd name="connsiteY15" fmla="*/ 933818 h 1867634"/>
                  <a:gd name="connsiteX16" fmla="*/ 273507 w 2254431"/>
                  <a:gd name="connsiteY16" fmla="*/ 1594126 h 1867634"/>
                  <a:gd name="connsiteX17" fmla="*/ 1594123 w 2254431"/>
                  <a:gd name="connsiteY17" fmla="*/ 1594126 h 1867634"/>
                  <a:gd name="connsiteX18" fmla="*/ 1818102 w 2254431"/>
                  <a:gd name="connsiteY18" fmla="*/ 1370146 h 1867634"/>
                  <a:gd name="connsiteX19" fmla="*/ 2067929 w 2254431"/>
                  <a:gd name="connsiteY19" fmla="*/ 1370150 h 1867634"/>
                  <a:gd name="connsiteX20" fmla="*/ 2249729 w 2254431"/>
                  <a:gd name="connsiteY20" fmla="*/ 1188348 h 1867634"/>
                  <a:gd name="connsiteX21" fmla="*/ 2249729 w 2254431"/>
                  <a:gd name="connsiteY21" fmla="*/ 938520 h 1867634"/>
                  <a:gd name="connsiteX22" fmla="*/ 2254431 w 2254431"/>
                  <a:gd name="connsiteY22" fmla="*/ 933818 h 1867634"/>
                  <a:gd name="connsiteX23" fmla="*/ 2249729 w 2254431"/>
                  <a:gd name="connsiteY23" fmla="*/ 929116 h 1867634"/>
                  <a:gd name="connsiteX24" fmla="*/ 2249729 w 2254431"/>
                  <a:gd name="connsiteY24" fmla="*/ 679292 h 1867634"/>
                  <a:gd name="connsiteX25" fmla="*/ 2067926 w 2254431"/>
                  <a:gd name="connsiteY25" fmla="*/ 497490 h 1867634"/>
                  <a:gd name="connsiteX26" fmla="*/ 1818099 w 2254431"/>
                  <a:gd name="connsiteY26" fmla="*/ 497490 h 1867634"/>
                  <a:gd name="connsiteX27" fmla="*/ 1594123 w 2254431"/>
                  <a:gd name="connsiteY27" fmla="*/ 273510 h 1867634"/>
                  <a:gd name="connsiteX28" fmla="*/ 273507 w 2254431"/>
                  <a:gd name="connsiteY28" fmla="*/ 273510 h 1867634"/>
                  <a:gd name="connsiteX29" fmla="*/ 0 w 2254431"/>
                  <a:gd name="connsiteY29"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1734909 w 2254431"/>
                  <a:gd name="connsiteY8" fmla="*/ 1232300 h 1867634"/>
                  <a:gd name="connsiteX9" fmla="*/ 1781182 w 2254431"/>
                  <a:gd name="connsiteY9" fmla="*/ 1232300 h 1867634"/>
                  <a:gd name="connsiteX10" fmla="*/ 1734909 w 2254431"/>
                  <a:gd name="connsiteY10" fmla="*/ 1237163 h 1867634"/>
                  <a:gd name="connsiteX11" fmla="*/ 1734909 w 2254431"/>
                  <a:gd name="connsiteY11" fmla="*/ 1232300 h 1867634"/>
                  <a:gd name="connsiteX12" fmla="*/ 0 w 2254431"/>
                  <a:gd name="connsiteY12" fmla="*/ 933818 h 1867634"/>
                  <a:gd name="connsiteX13" fmla="*/ 273507 w 2254431"/>
                  <a:gd name="connsiteY13" fmla="*/ 1594126 h 1867634"/>
                  <a:gd name="connsiteX14" fmla="*/ 1594123 w 2254431"/>
                  <a:gd name="connsiteY14" fmla="*/ 1594126 h 1867634"/>
                  <a:gd name="connsiteX15" fmla="*/ 1818102 w 2254431"/>
                  <a:gd name="connsiteY15" fmla="*/ 1370146 h 1867634"/>
                  <a:gd name="connsiteX16" fmla="*/ 2067929 w 2254431"/>
                  <a:gd name="connsiteY16" fmla="*/ 1370150 h 1867634"/>
                  <a:gd name="connsiteX17" fmla="*/ 2249729 w 2254431"/>
                  <a:gd name="connsiteY17" fmla="*/ 1188348 h 1867634"/>
                  <a:gd name="connsiteX18" fmla="*/ 2249729 w 2254431"/>
                  <a:gd name="connsiteY18" fmla="*/ 938520 h 1867634"/>
                  <a:gd name="connsiteX19" fmla="*/ 2254431 w 2254431"/>
                  <a:gd name="connsiteY19" fmla="*/ 933818 h 1867634"/>
                  <a:gd name="connsiteX20" fmla="*/ 2249729 w 2254431"/>
                  <a:gd name="connsiteY20" fmla="*/ 929116 h 1867634"/>
                  <a:gd name="connsiteX21" fmla="*/ 2249729 w 2254431"/>
                  <a:gd name="connsiteY21" fmla="*/ 679292 h 1867634"/>
                  <a:gd name="connsiteX22" fmla="*/ 2067926 w 2254431"/>
                  <a:gd name="connsiteY22" fmla="*/ 497490 h 1867634"/>
                  <a:gd name="connsiteX23" fmla="*/ 1818099 w 2254431"/>
                  <a:gd name="connsiteY23" fmla="*/ 497490 h 1867634"/>
                  <a:gd name="connsiteX24" fmla="*/ 1594123 w 2254431"/>
                  <a:gd name="connsiteY24" fmla="*/ 273510 h 1867634"/>
                  <a:gd name="connsiteX25" fmla="*/ 273507 w 2254431"/>
                  <a:gd name="connsiteY25" fmla="*/ 273510 h 1867634"/>
                  <a:gd name="connsiteX26" fmla="*/ 0 w 2254431"/>
                  <a:gd name="connsiteY26"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1734909 w 2254431"/>
                  <a:gd name="connsiteY8" fmla="*/ 1237163 h 1867634"/>
                  <a:gd name="connsiteX9" fmla="*/ 1781182 w 2254431"/>
                  <a:gd name="connsiteY9" fmla="*/ 1232300 h 1867634"/>
                  <a:gd name="connsiteX10" fmla="*/ 1734909 w 2254431"/>
                  <a:gd name="connsiteY10" fmla="*/ 1237163 h 1867634"/>
                  <a:gd name="connsiteX11" fmla="*/ 0 w 2254431"/>
                  <a:gd name="connsiteY11" fmla="*/ 933818 h 1867634"/>
                  <a:gd name="connsiteX12" fmla="*/ 273507 w 2254431"/>
                  <a:gd name="connsiteY12" fmla="*/ 1594126 h 1867634"/>
                  <a:gd name="connsiteX13" fmla="*/ 1594123 w 2254431"/>
                  <a:gd name="connsiteY13" fmla="*/ 1594126 h 1867634"/>
                  <a:gd name="connsiteX14" fmla="*/ 1818102 w 2254431"/>
                  <a:gd name="connsiteY14" fmla="*/ 1370146 h 1867634"/>
                  <a:gd name="connsiteX15" fmla="*/ 2067929 w 2254431"/>
                  <a:gd name="connsiteY15" fmla="*/ 1370150 h 1867634"/>
                  <a:gd name="connsiteX16" fmla="*/ 2249729 w 2254431"/>
                  <a:gd name="connsiteY16" fmla="*/ 1188348 h 1867634"/>
                  <a:gd name="connsiteX17" fmla="*/ 2249729 w 2254431"/>
                  <a:gd name="connsiteY17" fmla="*/ 938520 h 1867634"/>
                  <a:gd name="connsiteX18" fmla="*/ 2254431 w 2254431"/>
                  <a:gd name="connsiteY18" fmla="*/ 933818 h 1867634"/>
                  <a:gd name="connsiteX19" fmla="*/ 2249729 w 2254431"/>
                  <a:gd name="connsiteY19" fmla="*/ 929116 h 1867634"/>
                  <a:gd name="connsiteX20" fmla="*/ 2249729 w 2254431"/>
                  <a:gd name="connsiteY20" fmla="*/ 679292 h 1867634"/>
                  <a:gd name="connsiteX21" fmla="*/ 2067926 w 2254431"/>
                  <a:gd name="connsiteY21" fmla="*/ 497490 h 1867634"/>
                  <a:gd name="connsiteX22" fmla="*/ 1818099 w 2254431"/>
                  <a:gd name="connsiteY22" fmla="*/ 497490 h 1867634"/>
                  <a:gd name="connsiteX23" fmla="*/ 1594123 w 2254431"/>
                  <a:gd name="connsiteY23" fmla="*/ 273510 h 1867634"/>
                  <a:gd name="connsiteX24" fmla="*/ 273507 w 2254431"/>
                  <a:gd name="connsiteY24" fmla="*/ 273510 h 1867634"/>
                  <a:gd name="connsiteX25" fmla="*/ 0 w 2254431"/>
                  <a:gd name="connsiteY25"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0 w 2254431"/>
                  <a:gd name="connsiteY8" fmla="*/ 933818 h 1867634"/>
                  <a:gd name="connsiteX9" fmla="*/ 273507 w 2254431"/>
                  <a:gd name="connsiteY9" fmla="*/ 1594126 h 1867634"/>
                  <a:gd name="connsiteX10" fmla="*/ 1594123 w 2254431"/>
                  <a:gd name="connsiteY10" fmla="*/ 1594126 h 1867634"/>
                  <a:gd name="connsiteX11" fmla="*/ 1818102 w 2254431"/>
                  <a:gd name="connsiteY11" fmla="*/ 1370146 h 1867634"/>
                  <a:gd name="connsiteX12" fmla="*/ 2067929 w 2254431"/>
                  <a:gd name="connsiteY12" fmla="*/ 1370150 h 1867634"/>
                  <a:gd name="connsiteX13" fmla="*/ 2249729 w 2254431"/>
                  <a:gd name="connsiteY13" fmla="*/ 1188348 h 1867634"/>
                  <a:gd name="connsiteX14" fmla="*/ 2249729 w 2254431"/>
                  <a:gd name="connsiteY14" fmla="*/ 938520 h 1867634"/>
                  <a:gd name="connsiteX15" fmla="*/ 2254431 w 2254431"/>
                  <a:gd name="connsiteY15" fmla="*/ 933818 h 1867634"/>
                  <a:gd name="connsiteX16" fmla="*/ 2249729 w 2254431"/>
                  <a:gd name="connsiteY16" fmla="*/ 929116 h 1867634"/>
                  <a:gd name="connsiteX17" fmla="*/ 2249729 w 2254431"/>
                  <a:gd name="connsiteY17" fmla="*/ 679292 h 1867634"/>
                  <a:gd name="connsiteX18" fmla="*/ 2067926 w 2254431"/>
                  <a:gd name="connsiteY18" fmla="*/ 497490 h 1867634"/>
                  <a:gd name="connsiteX19" fmla="*/ 1818099 w 2254431"/>
                  <a:gd name="connsiteY19" fmla="*/ 497490 h 1867634"/>
                  <a:gd name="connsiteX20" fmla="*/ 1594123 w 2254431"/>
                  <a:gd name="connsiteY20" fmla="*/ 273510 h 1867634"/>
                  <a:gd name="connsiteX21" fmla="*/ 273507 w 2254431"/>
                  <a:gd name="connsiteY21" fmla="*/ 273510 h 1867634"/>
                  <a:gd name="connsiteX22" fmla="*/ 0 w 2254431"/>
                  <a:gd name="connsiteY22" fmla="*/ 933818 h 1867634"/>
                  <a:gd name="connsiteX0" fmla="*/ 2234976 w 2254431"/>
                  <a:gd name="connsiteY0" fmla="*/ 1140552 h 1867634"/>
                  <a:gd name="connsiteX1" fmla="*/ 2236496 w 2254431"/>
                  <a:gd name="connsiteY1" fmla="*/ 1135418 h 1867634"/>
                  <a:gd name="connsiteX2" fmla="*/ 2234976 w 2254431"/>
                  <a:gd name="connsiteY2" fmla="*/ 1140552 h 1867634"/>
                  <a:gd name="connsiteX3" fmla="*/ 2234976 w 2254431"/>
                  <a:gd name="connsiteY3" fmla="*/ 710150 h 1867634"/>
                  <a:gd name="connsiteX4" fmla="*/ 2240336 w 2254431"/>
                  <a:gd name="connsiteY4" fmla="*/ 727150 h 1867634"/>
                  <a:gd name="connsiteX5" fmla="*/ 2234976 w 2254431"/>
                  <a:gd name="connsiteY5" fmla="*/ 737448 h 1867634"/>
                  <a:gd name="connsiteX6" fmla="*/ 2234976 w 2254431"/>
                  <a:gd name="connsiteY6" fmla="*/ 710150 h 1867634"/>
                  <a:gd name="connsiteX7" fmla="*/ 0 w 2254431"/>
                  <a:gd name="connsiteY7" fmla="*/ 933818 h 1867634"/>
                  <a:gd name="connsiteX8" fmla="*/ 273507 w 2254431"/>
                  <a:gd name="connsiteY8" fmla="*/ 1594126 h 1867634"/>
                  <a:gd name="connsiteX9" fmla="*/ 1594123 w 2254431"/>
                  <a:gd name="connsiteY9" fmla="*/ 1594126 h 1867634"/>
                  <a:gd name="connsiteX10" fmla="*/ 1818102 w 2254431"/>
                  <a:gd name="connsiteY10" fmla="*/ 1370146 h 1867634"/>
                  <a:gd name="connsiteX11" fmla="*/ 2067929 w 2254431"/>
                  <a:gd name="connsiteY11" fmla="*/ 1370150 h 1867634"/>
                  <a:gd name="connsiteX12" fmla="*/ 2249729 w 2254431"/>
                  <a:gd name="connsiteY12" fmla="*/ 1188348 h 1867634"/>
                  <a:gd name="connsiteX13" fmla="*/ 2249729 w 2254431"/>
                  <a:gd name="connsiteY13" fmla="*/ 938520 h 1867634"/>
                  <a:gd name="connsiteX14" fmla="*/ 2254431 w 2254431"/>
                  <a:gd name="connsiteY14" fmla="*/ 933818 h 1867634"/>
                  <a:gd name="connsiteX15" fmla="*/ 2249729 w 2254431"/>
                  <a:gd name="connsiteY15" fmla="*/ 929116 h 1867634"/>
                  <a:gd name="connsiteX16" fmla="*/ 2249729 w 2254431"/>
                  <a:gd name="connsiteY16" fmla="*/ 679292 h 1867634"/>
                  <a:gd name="connsiteX17" fmla="*/ 2067926 w 2254431"/>
                  <a:gd name="connsiteY17" fmla="*/ 497490 h 1867634"/>
                  <a:gd name="connsiteX18" fmla="*/ 1818099 w 2254431"/>
                  <a:gd name="connsiteY18" fmla="*/ 497490 h 1867634"/>
                  <a:gd name="connsiteX19" fmla="*/ 1594123 w 2254431"/>
                  <a:gd name="connsiteY19" fmla="*/ 273510 h 1867634"/>
                  <a:gd name="connsiteX20" fmla="*/ 273507 w 2254431"/>
                  <a:gd name="connsiteY20" fmla="*/ 273510 h 1867634"/>
                  <a:gd name="connsiteX21" fmla="*/ 0 w 2254431"/>
                  <a:gd name="connsiteY21" fmla="*/ 933818 h 1867634"/>
                  <a:gd name="connsiteX0" fmla="*/ 2234976 w 2254431"/>
                  <a:gd name="connsiteY0" fmla="*/ 710150 h 1867634"/>
                  <a:gd name="connsiteX1" fmla="*/ 2240336 w 2254431"/>
                  <a:gd name="connsiteY1" fmla="*/ 727150 h 1867634"/>
                  <a:gd name="connsiteX2" fmla="*/ 2234976 w 2254431"/>
                  <a:gd name="connsiteY2" fmla="*/ 737448 h 1867634"/>
                  <a:gd name="connsiteX3" fmla="*/ 2234976 w 2254431"/>
                  <a:gd name="connsiteY3" fmla="*/ 710150 h 1867634"/>
                  <a:gd name="connsiteX4" fmla="*/ 0 w 2254431"/>
                  <a:gd name="connsiteY4" fmla="*/ 933818 h 1867634"/>
                  <a:gd name="connsiteX5" fmla="*/ 273507 w 2254431"/>
                  <a:gd name="connsiteY5" fmla="*/ 1594126 h 1867634"/>
                  <a:gd name="connsiteX6" fmla="*/ 1594123 w 2254431"/>
                  <a:gd name="connsiteY6" fmla="*/ 1594126 h 1867634"/>
                  <a:gd name="connsiteX7" fmla="*/ 1818102 w 2254431"/>
                  <a:gd name="connsiteY7" fmla="*/ 1370146 h 1867634"/>
                  <a:gd name="connsiteX8" fmla="*/ 2067929 w 2254431"/>
                  <a:gd name="connsiteY8" fmla="*/ 1370150 h 1867634"/>
                  <a:gd name="connsiteX9" fmla="*/ 2249729 w 2254431"/>
                  <a:gd name="connsiteY9" fmla="*/ 1188348 h 1867634"/>
                  <a:gd name="connsiteX10" fmla="*/ 2249729 w 2254431"/>
                  <a:gd name="connsiteY10" fmla="*/ 938520 h 1867634"/>
                  <a:gd name="connsiteX11" fmla="*/ 2254431 w 2254431"/>
                  <a:gd name="connsiteY11" fmla="*/ 933818 h 1867634"/>
                  <a:gd name="connsiteX12" fmla="*/ 2249729 w 2254431"/>
                  <a:gd name="connsiteY12" fmla="*/ 929116 h 1867634"/>
                  <a:gd name="connsiteX13" fmla="*/ 2249729 w 2254431"/>
                  <a:gd name="connsiteY13" fmla="*/ 679292 h 1867634"/>
                  <a:gd name="connsiteX14" fmla="*/ 2067926 w 2254431"/>
                  <a:gd name="connsiteY14" fmla="*/ 497490 h 1867634"/>
                  <a:gd name="connsiteX15" fmla="*/ 1818099 w 2254431"/>
                  <a:gd name="connsiteY15" fmla="*/ 497490 h 1867634"/>
                  <a:gd name="connsiteX16" fmla="*/ 1594123 w 2254431"/>
                  <a:gd name="connsiteY16" fmla="*/ 273510 h 1867634"/>
                  <a:gd name="connsiteX17" fmla="*/ 273507 w 2254431"/>
                  <a:gd name="connsiteY17" fmla="*/ 273510 h 1867634"/>
                  <a:gd name="connsiteX18" fmla="*/ 0 w 2254431"/>
                  <a:gd name="connsiteY18" fmla="*/ 933818 h 1867634"/>
                  <a:gd name="connsiteX0" fmla="*/ 2234976 w 2254431"/>
                  <a:gd name="connsiteY0" fmla="*/ 737448 h 1867634"/>
                  <a:gd name="connsiteX1" fmla="*/ 2240336 w 2254431"/>
                  <a:gd name="connsiteY1" fmla="*/ 727150 h 1867634"/>
                  <a:gd name="connsiteX2" fmla="*/ 2234976 w 2254431"/>
                  <a:gd name="connsiteY2" fmla="*/ 737448 h 1867634"/>
                  <a:gd name="connsiteX3" fmla="*/ 0 w 2254431"/>
                  <a:gd name="connsiteY3" fmla="*/ 933818 h 1867634"/>
                  <a:gd name="connsiteX4" fmla="*/ 273507 w 2254431"/>
                  <a:gd name="connsiteY4" fmla="*/ 1594126 h 1867634"/>
                  <a:gd name="connsiteX5" fmla="*/ 1594123 w 2254431"/>
                  <a:gd name="connsiteY5" fmla="*/ 1594126 h 1867634"/>
                  <a:gd name="connsiteX6" fmla="*/ 1818102 w 2254431"/>
                  <a:gd name="connsiteY6" fmla="*/ 1370146 h 1867634"/>
                  <a:gd name="connsiteX7" fmla="*/ 2067929 w 2254431"/>
                  <a:gd name="connsiteY7" fmla="*/ 1370150 h 1867634"/>
                  <a:gd name="connsiteX8" fmla="*/ 2249729 w 2254431"/>
                  <a:gd name="connsiteY8" fmla="*/ 1188348 h 1867634"/>
                  <a:gd name="connsiteX9" fmla="*/ 2249729 w 2254431"/>
                  <a:gd name="connsiteY9" fmla="*/ 938520 h 1867634"/>
                  <a:gd name="connsiteX10" fmla="*/ 2254431 w 2254431"/>
                  <a:gd name="connsiteY10" fmla="*/ 933818 h 1867634"/>
                  <a:gd name="connsiteX11" fmla="*/ 2249729 w 2254431"/>
                  <a:gd name="connsiteY11" fmla="*/ 929116 h 1867634"/>
                  <a:gd name="connsiteX12" fmla="*/ 2249729 w 2254431"/>
                  <a:gd name="connsiteY12" fmla="*/ 679292 h 1867634"/>
                  <a:gd name="connsiteX13" fmla="*/ 2067926 w 2254431"/>
                  <a:gd name="connsiteY13" fmla="*/ 497490 h 1867634"/>
                  <a:gd name="connsiteX14" fmla="*/ 1818099 w 2254431"/>
                  <a:gd name="connsiteY14" fmla="*/ 497490 h 1867634"/>
                  <a:gd name="connsiteX15" fmla="*/ 1594123 w 2254431"/>
                  <a:gd name="connsiteY15" fmla="*/ 273510 h 1867634"/>
                  <a:gd name="connsiteX16" fmla="*/ 273507 w 2254431"/>
                  <a:gd name="connsiteY16" fmla="*/ 273510 h 1867634"/>
                  <a:gd name="connsiteX17" fmla="*/ 0 w 2254431"/>
                  <a:gd name="connsiteY17" fmla="*/ 933818 h 1867634"/>
                  <a:gd name="connsiteX0" fmla="*/ 0 w 2254431"/>
                  <a:gd name="connsiteY0" fmla="*/ 933818 h 1867634"/>
                  <a:gd name="connsiteX1" fmla="*/ 273507 w 2254431"/>
                  <a:gd name="connsiteY1" fmla="*/ 1594126 h 1867634"/>
                  <a:gd name="connsiteX2" fmla="*/ 1594123 w 2254431"/>
                  <a:gd name="connsiteY2" fmla="*/ 1594126 h 1867634"/>
                  <a:gd name="connsiteX3" fmla="*/ 1818102 w 2254431"/>
                  <a:gd name="connsiteY3" fmla="*/ 1370146 h 1867634"/>
                  <a:gd name="connsiteX4" fmla="*/ 2067929 w 2254431"/>
                  <a:gd name="connsiteY4" fmla="*/ 1370150 h 1867634"/>
                  <a:gd name="connsiteX5" fmla="*/ 2249729 w 2254431"/>
                  <a:gd name="connsiteY5" fmla="*/ 1188348 h 1867634"/>
                  <a:gd name="connsiteX6" fmla="*/ 2249729 w 2254431"/>
                  <a:gd name="connsiteY6" fmla="*/ 938520 h 1867634"/>
                  <a:gd name="connsiteX7" fmla="*/ 2254431 w 2254431"/>
                  <a:gd name="connsiteY7" fmla="*/ 933818 h 1867634"/>
                  <a:gd name="connsiteX8" fmla="*/ 2249729 w 2254431"/>
                  <a:gd name="connsiteY8" fmla="*/ 929116 h 1867634"/>
                  <a:gd name="connsiteX9" fmla="*/ 2249729 w 2254431"/>
                  <a:gd name="connsiteY9" fmla="*/ 679292 h 1867634"/>
                  <a:gd name="connsiteX10" fmla="*/ 2067926 w 2254431"/>
                  <a:gd name="connsiteY10" fmla="*/ 497490 h 1867634"/>
                  <a:gd name="connsiteX11" fmla="*/ 1818099 w 2254431"/>
                  <a:gd name="connsiteY11" fmla="*/ 497490 h 1867634"/>
                  <a:gd name="connsiteX12" fmla="*/ 1594123 w 2254431"/>
                  <a:gd name="connsiteY12" fmla="*/ 273510 h 1867634"/>
                  <a:gd name="connsiteX13" fmla="*/ 273507 w 2254431"/>
                  <a:gd name="connsiteY13" fmla="*/ 273510 h 1867634"/>
                  <a:gd name="connsiteX14" fmla="*/ 0 w 2254431"/>
                  <a:gd name="connsiteY14" fmla="*/ 933818 h 1867634"/>
                  <a:gd name="connsiteX0" fmla="*/ 0 w 2249729"/>
                  <a:gd name="connsiteY0" fmla="*/ 933818 h 1867634"/>
                  <a:gd name="connsiteX1" fmla="*/ 273507 w 2249729"/>
                  <a:gd name="connsiteY1" fmla="*/ 1594126 h 1867634"/>
                  <a:gd name="connsiteX2" fmla="*/ 1594123 w 2249729"/>
                  <a:gd name="connsiteY2" fmla="*/ 1594126 h 1867634"/>
                  <a:gd name="connsiteX3" fmla="*/ 1818102 w 2249729"/>
                  <a:gd name="connsiteY3" fmla="*/ 1370146 h 1867634"/>
                  <a:gd name="connsiteX4" fmla="*/ 2067929 w 2249729"/>
                  <a:gd name="connsiteY4" fmla="*/ 1370150 h 1867634"/>
                  <a:gd name="connsiteX5" fmla="*/ 2249729 w 2249729"/>
                  <a:gd name="connsiteY5" fmla="*/ 1188348 h 1867634"/>
                  <a:gd name="connsiteX6" fmla="*/ 2249729 w 2249729"/>
                  <a:gd name="connsiteY6" fmla="*/ 938520 h 1867634"/>
                  <a:gd name="connsiteX7" fmla="*/ 2249729 w 2249729"/>
                  <a:gd name="connsiteY7" fmla="*/ 929116 h 1867634"/>
                  <a:gd name="connsiteX8" fmla="*/ 2249729 w 2249729"/>
                  <a:gd name="connsiteY8" fmla="*/ 679292 h 1867634"/>
                  <a:gd name="connsiteX9" fmla="*/ 2067926 w 2249729"/>
                  <a:gd name="connsiteY9" fmla="*/ 497490 h 1867634"/>
                  <a:gd name="connsiteX10" fmla="*/ 1818099 w 2249729"/>
                  <a:gd name="connsiteY10" fmla="*/ 497490 h 1867634"/>
                  <a:gd name="connsiteX11" fmla="*/ 1594123 w 2249729"/>
                  <a:gd name="connsiteY11" fmla="*/ 273510 h 1867634"/>
                  <a:gd name="connsiteX12" fmla="*/ 273507 w 2249729"/>
                  <a:gd name="connsiteY12" fmla="*/ 273510 h 1867634"/>
                  <a:gd name="connsiteX13" fmla="*/ 0 w 2249729"/>
                  <a:gd name="connsiteY13" fmla="*/ 933818 h 1867634"/>
                  <a:gd name="connsiteX0" fmla="*/ 0 w 2249729"/>
                  <a:gd name="connsiteY0" fmla="*/ 933818 h 1867634"/>
                  <a:gd name="connsiteX1" fmla="*/ 273507 w 2249729"/>
                  <a:gd name="connsiteY1" fmla="*/ 1594126 h 1867634"/>
                  <a:gd name="connsiteX2" fmla="*/ 1594123 w 2249729"/>
                  <a:gd name="connsiteY2" fmla="*/ 1594126 h 1867634"/>
                  <a:gd name="connsiteX3" fmla="*/ 1818102 w 2249729"/>
                  <a:gd name="connsiteY3" fmla="*/ 1370146 h 1867634"/>
                  <a:gd name="connsiteX4" fmla="*/ 2067929 w 2249729"/>
                  <a:gd name="connsiteY4" fmla="*/ 1370150 h 1867634"/>
                  <a:gd name="connsiteX5" fmla="*/ 2249729 w 2249729"/>
                  <a:gd name="connsiteY5" fmla="*/ 1188348 h 1867634"/>
                  <a:gd name="connsiteX6" fmla="*/ 2249729 w 2249729"/>
                  <a:gd name="connsiteY6" fmla="*/ 929116 h 1867634"/>
                  <a:gd name="connsiteX7" fmla="*/ 2249729 w 2249729"/>
                  <a:gd name="connsiteY7" fmla="*/ 679292 h 1867634"/>
                  <a:gd name="connsiteX8" fmla="*/ 2067926 w 2249729"/>
                  <a:gd name="connsiteY8" fmla="*/ 497490 h 1867634"/>
                  <a:gd name="connsiteX9" fmla="*/ 1818099 w 2249729"/>
                  <a:gd name="connsiteY9" fmla="*/ 497490 h 1867634"/>
                  <a:gd name="connsiteX10" fmla="*/ 1594123 w 2249729"/>
                  <a:gd name="connsiteY10" fmla="*/ 273510 h 1867634"/>
                  <a:gd name="connsiteX11" fmla="*/ 273507 w 2249729"/>
                  <a:gd name="connsiteY11" fmla="*/ 273510 h 1867634"/>
                  <a:gd name="connsiteX12" fmla="*/ 0 w 2249729"/>
                  <a:gd name="connsiteY12" fmla="*/ 933818 h 1867634"/>
                  <a:gd name="connsiteX0" fmla="*/ 0 w 2249729"/>
                  <a:gd name="connsiteY0" fmla="*/ 933818 h 1867634"/>
                  <a:gd name="connsiteX1" fmla="*/ 273507 w 2249729"/>
                  <a:gd name="connsiteY1" fmla="*/ 1594126 h 1867634"/>
                  <a:gd name="connsiteX2" fmla="*/ 1594123 w 2249729"/>
                  <a:gd name="connsiteY2" fmla="*/ 1594126 h 1867634"/>
                  <a:gd name="connsiteX3" fmla="*/ 1818102 w 2249729"/>
                  <a:gd name="connsiteY3" fmla="*/ 1370146 h 1867634"/>
                  <a:gd name="connsiteX4" fmla="*/ 2067929 w 2249729"/>
                  <a:gd name="connsiteY4" fmla="*/ 1370150 h 1867634"/>
                  <a:gd name="connsiteX5" fmla="*/ 2249729 w 2249729"/>
                  <a:gd name="connsiteY5" fmla="*/ 1188348 h 1867634"/>
                  <a:gd name="connsiteX6" fmla="*/ 2249729 w 2249729"/>
                  <a:gd name="connsiteY6" fmla="*/ 679292 h 1867634"/>
                  <a:gd name="connsiteX7" fmla="*/ 2067926 w 2249729"/>
                  <a:gd name="connsiteY7" fmla="*/ 497490 h 1867634"/>
                  <a:gd name="connsiteX8" fmla="*/ 1818099 w 2249729"/>
                  <a:gd name="connsiteY8" fmla="*/ 497490 h 1867634"/>
                  <a:gd name="connsiteX9" fmla="*/ 1594123 w 2249729"/>
                  <a:gd name="connsiteY9" fmla="*/ 273510 h 1867634"/>
                  <a:gd name="connsiteX10" fmla="*/ 273507 w 2249729"/>
                  <a:gd name="connsiteY10" fmla="*/ 273510 h 1867634"/>
                  <a:gd name="connsiteX11" fmla="*/ 0 w 2249729"/>
                  <a:gd name="connsiteY11" fmla="*/ 933818 h 186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49729" h="1867634">
                    <a:moveTo>
                      <a:pt x="0" y="933818"/>
                    </a:moveTo>
                    <a:cubicBezTo>
                      <a:pt x="0" y="1172804"/>
                      <a:pt x="91169" y="1411786"/>
                      <a:pt x="273507" y="1594126"/>
                    </a:cubicBezTo>
                    <a:cubicBezTo>
                      <a:pt x="638186" y="1958804"/>
                      <a:pt x="1229447" y="1958804"/>
                      <a:pt x="1594123" y="1594126"/>
                    </a:cubicBezTo>
                    <a:lnTo>
                      <a:pt x="1818102" y="1370146"/>
                    </a:lnTo>
                    <a:lnTo>
                      <a:pt x="2067929" y="1370150"/>
                    </a:lnTo>
                    <a:cubicBezTo>
                      <a:pt x="2168336" y="1370146"/>
                      <a:pt x="2249729" y="1288752"/>
                      <a:pt x="2249729" y="1188348"/>
                    </a:cubicBezTo>
                    <a:lnTo>
                      <a:pt x="2249729" y="679292"/>
                    </a:lnTo>
                    <a:cubicBezTo>
                      <a:pt x="2249729" y="578884"/>
                      <a:pt x="2168334" y="497490"/>
                      <a:pt x="2067926" y="497490"/>
                    </a:cubicBezTo>
                    <a:lnTo>
                      <a:pt x="1818099" y="497490"/>
                    </a:lnTo>
                    <a:lnTo>
                      <a:pt x="1594123" y="273510"/>
                    </a:lnTo>
                    <a:cubicBezTo>
                      <a:pt x="1229444" y="-91169"/>
                      <a:pt x="638186" y="-91169"/>
                      <a:pt x="273507" y="273510"/>
                    </a:cubicBezTo>
                    <a:cubicBezTo>
                      <a:pt x="91169" y="455848"/>
                      <a:pt x="0" y="694834"/>
                      <a:pt x="0" y="933818"/>
                    </a:cubicBezTo>
                    <a:close/>
                  </a:path>
                </a:pathLst>
              </a:custGeom>
              <a:solidFill>
                <a:schemeClr val="bg1"/>
              </a:solidFill>
              <a:ln w="444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10" name="Freeform: Shape 9">
                <a:extLst>
                  <a:ext uri="{FF2B5EF4-FFF2-40B4-BE49-F238E27FC236}">
                    <a16:creationId xmlns:a16="http://schemas.microsoft.com/office/drawing/2014/main" xmlns="" id="{6DBEC21B-8490-4613-893F-081AAB39C3FB}"/>
                  </a:ext>
                </a:extLst>
              </p:cNvPr>
              <p:cNvSpPr/>
              <p:nvPr/>
            </p:nvSpPr>
            <p:spPr>
              <a:xfrm>
                <a:off x="10573107" y="2486534"/>
                <a:ext cx="805533" cy="687929"/>
              </a:xfrm>
              <a:custGeom>
                <a:avLst/>
                <a:gdLst>
                  <a:gd name="connsiteX0" fmla="*/ 184600 w 805532"/>
                  <a:gd name="connsiteY0" fmla="*/ 520107 h 687929"/>
                  <a:gd name="connsiteX1" fmla="*/ 620929 w 805532"/>
                  <a:gd name="connsiteY1" fmla="*/ 520110 h 687929"/>
                  <a:gd name="connsiteX2" fmla="*/ 704838 w 805532"/>
                  <a:gd name="connsiteY2" fmla="*/ 604019 h 687929"/>
                  <a:gd name="connsiteX3" fmla="*/ 620926 w 805532"/>
                  <a:gd name="connsiteY3" fmla="*/ 687929 h 687929"/>
                  <a:gd name="connsiteX4" fmla="*/ 184600 w 805532"/>
                  <a:gd name="connsiteY4" fmla="*/ 687926 h 687929"/>
                  <a:gd name="connsiteX5" fmla="*/ 100691 w 805532"/>
                  <a:gd name="connsiteY5" fmla="*/ 604019 h 687929"/>
                  <a:gd name="connsiteX6" fmla="*/ 184600 w 805532"/>
                  <a:gd name="connsiteY6" fmla="*/ 520107 h 687929"/>
                  <a:gd name="connsiteX7" fmla="*/ 117472 w 805532"/>
                  <a:gd name="connsiteY7" fmla="*/ 260053 h 687929"/>
                  <a:gd name="connsiteX8" fmla="*/ 688057 w 805532"/>
                  <a:gd name="connsiteY8" fmla="*/ 260053 h 687929"/>
                  <a:gd name="connsiteX9" fmla="*/ 771967 w 805532"/>
                  <a:gd name="connsiteY9" fmla="*/ 343963 h 687929"/>
                  <a:gd name="connsiteX10" fmla="*/ 688057 w 805532"/>
                  <a:gd name="connsiteY10" fmla="*/ 427875 h 687929"/>
                  <a:gd name="connsiteX11" fmla="*/ 117472 w 805532"/>
                  <a:gd name="connsiteY11" fmla="*/ 427872 h 687929"/>
                  <a:gd name="connsiteX12" fmla="*/ 33563 w 805532"/>
                  <a:gd name="connsiteY12" fmla="*/ 343963 h 687929"/>
                  <a:gd name="connsiteX13" fmla="*/ 117472 w 805532"/>
                  <a:gd name="connsiteY13" fmla="*/ 260053 h 687929"/>
                  <a:gd name="connsiteX14" fmla="*/ 83910 w 805532"/>
                  <a:gd name="connsiteY14" fmla="*/ 0 h 687929"/>
                  <a:gd name="connsiteX15" fmla="*/ 721623 w 805532"/>
                  <a:gd name="connsiteY15" fmla="*/ 0 h 687929"/>
                  <a:gd name="connsiteX16" fmla="*/ 805532 w 805532"/>
                  <a:gd name="connsiteY16" fmla="*/ 83910 h 687929"/>
                  <a:gd name="connsiteX17" fmla="*/ 805529 w 805532"/>
                  <a:gd name="connsiteY17" fmla="*/ 83910 h 687929"/>
                  <a:gd name="connsiteX18" fmla="*/ 721620 w 805532"/>
                  <a:gd name="connsiteY18" fmla="*/ 167819 h 687929"/>
                  <a:gd name="connsiteX19" fmla="*/ 83910 w 805532"/>
                  <a:gd name="connsiteY19" fmla="*/ 167819 h 687929"/>
                  <a:gd name="connsiteX20" fmla="*/ 0 w 805532"/>
                  <a:gd name="connsiteY20" fmla="*/ 83910 h 687929"/>
                  <a:gd name="connsiteX21" fmla="*/ 83910 w 805532"/>
                  <a:gd name="connsiteY21" fmla="*/ 0 h 68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5532" h="687929">
                    <a:moveTo>
                      <a:pt x="184600" y="520107"/>
                    </a:moveTo>
                    <a:lnTo>
                      <a:pt x="620929" y="520110"/>
                    </a:lnTo>
                    <a:cubicBezTo>
                      <a:pt x="667269" y="520110"/>
                      <a:pt x="704838" y="557676"/>
                      <a:pt x="704838" y="604019"/>
                    </a:cubicBezTo>
                    <a:cubicBezTo>
                      <a:pt x="704838" y="650360"/>
                      <a:pt x="667269" y="687929"/>
                      <a:pt x="620926" y="687929"/>
                    </a:cubicBezTo>
                    <a:lnTo>
                      <a:pt x="184600" y="687926"/>
                    </a:lnTo>
                    <a:cubicBezTo>
                      <a:pt x="138257" y="687926"/>
                      <a:pt x="100691" y="650360"/>
                      <a:pt x="100691" y="604019"/>
                    </a:cubicBezTo>
                    <a:cubicBezTo>
                      <a:pt x="100691" y="557676"/>
                      <a:pt x="138257" y="520107"/>
                      <a:pt x="184600" y="520107"/>
                    </a:cubicBezTo>
                    <a:close/>
                    <a:moveTo>
                      <a:pt x="117472" y="260053"/>
                    </a:moveTo>
                    <a:lnTo>
                      <a:pt x="688057" y="260053"/>
                    </a:lnTo>
                    <a:cubicBezTo>
                      <a:pt x="734401" y="260053"/>
                      <a:pt x="771967" y="297622"/>
                      <a:pt x="771967" y="343963"/>
                    </a:cubicBezTo>
                    <a:cubicBezTo>
                      <a:pt x="771967" y="390306"/>
                      <a:pt x="734398" y="427875"/>
                      <a:pt x="688057" y="427875"/>
                    </a:cubicBezTo>
                    <a:lnTo>
                      <a:pt x="117472" y="427872"/>
                    </a:lnTo>
                    <a:cubicBezTo>
                      <a:pt x="71132" y="427872"/>
                      <a:pt x="33566" y="390306"/>
                      <a:pt x="33563" y="343963"/>
                    </a:cubicBezTo>
                    <a:cubicBezTo>
                      <a:pt x="33566" y="297622"/>
                      <a:pt x="71132" y="260053"/>
                      <a:pt x="117472" y="260053"/>
                    </a:cubicBezTo>
                    <a:close/>
                    <a:moveTo>
                      <a:pt x="83910" y="0"/>
                    </a:moveTo>
                    <a:lnTo>
                      <a:pt x="721623" y="0"/>
                    </a:lnTo>
                    <a:cubicBezTo>
                      <a:pt x="767963" y="0"/>
                      <a:pt x="805532" y="37569"/>
                      <a:pt x="805532" y="83910"/>
                    </a:cubicBezTo>
                    <a:lnTo>
                      <a:pt x="805529" y="83910"/>
                    </a:lnTo>
                    <a:cubicBezTo>
                      <a:pt x="805529" y="130253"/>
                      <a:pt x="767963" y="167819"/>
                      <a:pt x="721620" y="167819"/>
                    </a:cubicBezTo>
                    <a:lnTo>
                      <a:pt x="83910" y="167819"/>
                    </a:lnTo>
                    <a:cubicBezTo>
                      <a:pt x="37569" y="167819"/>
                      <a:pt x="0" y="130253"/>
                      <a:pt x="0" y="83910"/>
                    </a:cubicBezTo>
                    <a:cubicBezTo>
                      <a:pt x="0" y="37566"/>
                      <a:pt x="37569" y="0"/>
                      <a:pt x="8391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xmlns="" id="{3C12866D-7C50-423B-97C6-3A44AEC2FF89}"/>
                  </a:ext>
                </a:extLst>
              </p:cNvPr>
              <p:cNvSpPr/>
              <p:nvPr/>
            </p:nvSpPr>
            <p:spPr>
              <a:xfrm>
                <a:off x="10608146" y="1032479"/>
                <a:ext cx="761035" cy="1312187"/>
              </a:xfrm>
              <a:custGeom>
                <a:avLst/>
                <a:gdLst>
                  <a:gd name="connsiteX0" fmla="*/ 1028878 w 3847556"/>
                  <a:gd name="connsiteY0" fmla="*/ 0 h 6633998"/>
                  <a:gd name="connsiteX1" fmla="*/ 1293726 w 3847556"/>
                  <a:gd name="connsiteY1" fmla="*/ 264865 h 6633998"/>
                  <a:gd name="connsiteX2" fmla="*/ 1293726 w 3847556"/>
                  <a:gd name="connsiteY2" fmla="*/ 664770 h 6633998"/>
                  <a:gd name="connsiteX3" fmla="*/ 1656529 w 3847556"/>
                  <a:gd name="connsiteY3" fmla="*/ 664770 h 6633998"/>
                  <a:gd name="connsiteX4" fmla="*/ 1656545 w 3847556"/>
                  <a:gd name="connsiteY4" fmla="*/ 264865 h 6633998"/>
                  <a:gd name="connsiteX5" fmla="*/ 1921394 w 3847556"/>
                  <a:gd name="connsiteY5" fmla="*/ 0 h 6633998"/>
                  <a:gd name="connsiteX6" fmla="*/ 2186253 w 3847556"/>
                  <a:gd name="connsiteY6" fmla="*/ 264865 h 6633998"/>
                  <a:gd name="connsiteX7" fmla="*/ 2186253 w 3847556"/>
                  <a:gd name="connsiteY7" fmla="*/ 664770 h 6633998"/>
                  <a:gd name="connsiteX8" fmla="*/ 2549056 w 3847556"/>
                  <a:gd name="connsiteY8" fmla="*/ 664770 h 6633998"/>
                  <a:gd name="connsiteX9" fmla="*/ 2549056 w 3847556"/>
                  <a:gd name="connsiteY9" fmla="*/ 264865 h 6633998"/>
                  <a:gd name="connsiteX10" fmla="*/ 2813921 w 3847556"/>
                  <a:gd name="connsiteY10" fmla="*/ 0 h 6633998"/>
                  <a:gd name="connsiteX11" fmla="*/ 3078781 w 3847556"/>
                  <a:gd name="connsiteY11" fmla="*/ 264865 h 6633998"/>
                  <a:gd name="connsiteX12" fmla="*/ 3078764 w 3847556"/>
                  <a:gd name="connsiteY12" fmla="*/ 664770 h 6633998"/>
                  <a:gd name="connsiteX13" fmla="*/ 3512447 w 3847556"/>
                  <a:gd name="connsiteY13" fmla="*/ 664770 h 6633998"/>
                  <a:gd name="connsiteX14" fmla="*/ 3520693 w 3847556"/>
                  <a:gd name="connsiteY14" fmla="*/ 668198 h 6633998"/>
                  <a:gd name="connsiteX15" fmla="*/ 3610357 w 3847556"/>
                  <a:gd name="connsiteY15" fmla="*/ 641623 h 6633998"/>
                  <a:gd name="connsiteX16" fmla="*/ 3846084 w 3847556"/>
                  <a:gd name="connsiteY16" fmla="*/ 932715 h 6633998"/>
                  <a:gd name="connsiteX17" fmla="*/ 3273917 w 3847556"/>
                  <a:gd name="connsiteY17" fmla="*/ 6376417 h 6633998"/>
                  <a:gd name="connsiteX18" fmla="*/ 2982826 w 3847556"/>
                  <a:gd name="connsiteY18" fmla="*/ 6612116 h 6633998"/>
                  <a:gd name="connsiteX19" fmla="*/ 2747105 w 3847556"/>
                  <a:gd name="connsiteY19" fmla="*/ 6321024 h 6633998"/>
                  <a:gd name="connsiteX20" fmla="*/ 3304490 w 3847556"/>
                  <a:gd name="connsiteY20" fmla="*/ 1017914 h 6633998"/>
                  <a:gd name="connsiteX21" fmla="*/ 3078764 w 3847556"/>
                  <a:gd name="connsiteY21" fmla="*/ 1017930 h 6633998"/>
                  <a:gd name="connsiteX22" fmla="*/ 3078764 w 3847556"/>
                  <a:gd name="connsiteY22" fmla="*/ 1417857 h 6633998"/>
                  <a:gd name="connsiteX23" fmla="*/ 2813921 w 3847556"/>
                  <a:gd name="connsiteY23" fmla="*/ 1682700 h 6633998"/>
                  <a:gd name="connsiteX24" fmla="*/ 2549056 w 3847556"/>
                  <a:gd name="connsiteY24" fmla="*/ 1417841 h 6633998"/>
                  <a:gd name="connsiteX25" fmla="*/ 2549056 w 3847556"/>
                  <a:gd name="connsiteY25" fmla="*/ 1017930 h 6633998"/>
                  <a:gd name="connsiteX26" fmla="*/ 2186253 w 3847556"/>
                  <a:gd name="connsiteY26" fmla="*/ 1017930 h 6633998"/>
                  <a:gd name="connsiteX27" fmla="*/ 2186237 w 3847556"/>
                  <a:gd name="connsiteY27" fmla="*/ 1417841 h 6633998"/>
                  <a:gd name="connsiteX28" fmla="*/ 1921394 w 3847556"/>
                  <a:gd name="connsiteY28" fmla="*/ 1682700 h 6633998"/>
                  <a:gd name="connsiteX29" fmla="*/ 1656529 w 3847556"/>
                  <a:gd name="connsiteY29" fmla="*/ 1417841 h 6633998"/>
                  <a:gd name="connsiteX30" fmla="*/ 1656529 w 3847556"/>
                  <a:gd name="connsiteY30" fmla="*/ 1017930 h 6633998"/>
                  <a:gd name="connsiteX31" fmla="*/ 1293726 w 3847556"/>
                  <a:gd name="connsiteY31" fmla="*/ 1017930 h 6633998"/>
                  <a:gd name="connsiteX32" fmla="*/ 1293726 w 3847556"/>
                  <a:gd name="connsiteY32" fmla="*/ 1417841 h 6633998"/>
                  <a:gd name="connsiteX33" fmla="*/ 1216149 w 3847556"/>
                  <a:gd name="connsiteY33" fmla="*/ 1605128 h 6633998"/>
                  <a:gd name="connsiteX34" fmla="*/ 1028872 w 3847556"/>
                  <a:gd name="connsiteY34" fmla="*/ 1682700 h 6633998"/>
                  <a:gd name="connsiteX35" fmla="*/ 841580 w 3847556"/>
                  <a:gd name="connsiteY35" fmla="*/ 1605122 h 6633998"/>
                  <a:gd name="connsiteX36" fmla="*/ 764018 w 3847556"/>
                  <a:gd name="connsiteY36" fmla="*/ 1417841 h 6633998"/>
                  <a:gd name="connsiteX37" fmla="*/ 764018 w 3847556"/>
                  <a:gd name="connsiteY37" fmla="*/ 1017914 h 6633998"/>
                  <a:gd name="connsiteX38" fmla="*/ 539645 w 3847556"/>
                  <a:gd name="connsiteY38" fmla="*/ 1017930 h 6633998"/>
                  <a:gd name="connsiteX39" fmla="*/ 1005791 w 3847556"/>
                  <a:gd name="connsiteY39" fmla="*/ 6346040 h 6633998"/>
                  <a:gd name="connsiteX40" fmla="*/ 765023 w 3847556"/>
                  <a:gd name="connsiteY40" fmla="*/ 6632976 h 6633998"/>
                  <a:gd name="connsiteX41" fmla="*/ 478087 w 3847556"/>
                  <a:gd name="connsiteY41" fmla="*/ 6392208 h 6633998"/>
                  <a:gd name="connsiteX42" fmla="*/ 1023 w 3847556"/>
                  <a:gd name="connsiteY42" fmla="*/ 939358 h 6633998"/>
                  <a:gd name="connsiteX43" fmla="*/ 241807 w 3847556"/>
                  <a:gd name="connsiteY43" fmla="*/ 652422 h 6633998"/>
                  <a:gd name="connsiteX44" fmla="*/ 311187 w 3847556"/>
                  <a:gd name="connsiteY44" fmla="*/ 674309 h 6633998"/>
                  <a:gd name="connsiteX45" fmla="*/ 334193 w 3847556"/>
                  <a:gd name="connsiteY45" fmla="*/ 664770 h 6633998"/>
                  <a:gd name="connsiteX46" fmla="*/ 764018 w 3847556"/>
                  <a:gd name="connsiteY46" fmla="*/ 664770 h 6633998"/>
                  <a:gd name="connsiteX47" fmla="*/ 764018 w 3847556"/>
                  <a:gd name="connsiteY47" fmla="*/ 264865 h 6633998"/>
                  <a:gd name="connsiteX48" fmla="*/ 1028878 w 3847556"/>
                  <a:gd name="connsiteY48" fmla="*/ 0 h 663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847556" h="6633998">
                    <a:moveTo>
                      <a:pt x="1028878" y="0"/>
                    </a:moveTo>
                    <a:cubicBezTo>
                      <a:pt x="1175157" y="0"/>
                      <a:pt x="1293726" y="118591"/>
                      <a:pt x="1293726" y="264865"/>
                    </a:cubicBezTo>
                    <a:lnTo>
                      <a:pt x="1293726" y="664770"/>
                    </a:lnTo>
                    <a:lnTo>
                      <a:pt x="1656529" y="664770"/>
                    </a:lnTo>
                    <a:lnTo>
                      <a:pt x="1656545" y="264865"/>
                    </a:lnTo>
                    <a:cubicBezTo>
                      <a:pt x="1656529" y="118591"/>
                      <a:pt x="1775115" y="17"/>
                      <a:pt x="1921394" y="0"/>
                    </a:cubicBezTo>
                    <a:cubicBezTo>
                      <a:pt x="2067668" y="17"/>
                      <a:pt x="2186237" y="118591"/>
                      <a:pt x="2186253" y="264865"/>
                    </a:cubicBezTo>
                    <a:lnTo>
                      <a:pt x="2186253" y="664770"/>
                    </a:lnTo>
                    <a:lnTo>
                      <a:pt x="2549056" y="664770"/>
                    </a:lnTo>
                    <a:lnTo>
                      <a:pt x="2549056" y="264865"/>
                    </a:lnTo>
                    <a:cubicBezTo>
                      <a:pt x="2549056" y="118575"/>
                      <a:pt x="2667642" y="0"/>
                      <a:pt x="2813921" y="0"/>
                    </a:cubicBezTo>
                    <a:cubicBezTo>
                      <a:pt x="2960211" y="0"/>
                      <a:pt x="3078781" y="118591"/>
                      <a:pt x="3078781" y="264865"/>
                    </a:cubicBezTo>
                    <a:lnTo>
                      <a:pt x="3078764" y="664770"/>
                    </a:lnTo>
                    <a:lnTo>
                      <a:pt x="3512447" y="664770"/>
                    </a:lnTo>
                    <a:lnTo>
                      <a:pt x="3520693" y="668198"/>
                    </a:lnTo>
                    <a:cubicBezTo>
                      <a:pt x="3545659" y="640863"/>
                      <a:pt x="3577628" y="638174"/>
                      <a:pt x="3610357" y="641623"/>
                    </a:cubicBezTo>
                    <a:cubicBezTo>
                      <a:pt x="3755838" y="656915"/>
                      <a:pt x="3861375" y="787234"/>
                      <a:pt x="3846084" y="932715"/>
                    </a:cubicBezTo>
                    <a:cubicBezTo>
                      <a:pt x="3655380" y="2747282"/>
                      <a:pt x="3464643" y="4561839"/>
                      <a:pt x="3273917" y="6376417"/>
                    </a:cubicBezTo>
                    <a:cubicBezTo>
                      <a:pt x="3258626" y="6521887"/>
                      <a:pt x="3128312" y="6627419"/>
                      <a:pt x="2982826" y="6612116"/>
                    </a:cubicBezTo>
                    <a:cubicBezTo>
                      <a:pt x="2837361" y="6596835"/>
                      <a:pt x="2731824" y="6466505"/>
                      <a:pt x="2747105" y="6321024"/>
                    </a:cubicBezTo>
                    <a:lnTo>
                      <a:pt x="3304490" y="1017914"/>
                    </a:lnTo>
                    <a:lnTo>
                      <a:pt x="3078764" y="1017930"/>
                    </a:lnTo>
                    <a:cubicBezTo>
                      <a:pt x="3078764" y="1151232"/>
                      <a:pt x="3078764" y="1284539"/>
                      <a:pt x="3078764" y="1417857"/>
                    </a:cubicBezTo>
                    <a:cubicBezTo>
                      <a:pt x="3078764" y="1564114"/>
                      <a:pt x="2960195" y="1682700"/>
                      <a:pt x="2813921" y="1682700"/>
                    </a:cubicBezTo>
                    <a:cubicBezTo>
                      <a:pt x="2667631" y="1682700"/>
                      <a:pt x="2549056" y="1564131"/>
                      <a:pt x="2549056" y="1417841"/>
                    </a:cubicBezTo>
                    <a:lnTo>
                      <a:pt x="2549056" y="1017930"/>
                    </a:lnTo>
                    <a:lnTo>
                      <a:pt x="2186253" y="1017930"/>
                    </a:lnTo>
                    <a:cubicBezTo>
                      <a:pt x="2186237" y="1151221"/>
                      <a:pt x="2186237" y="1284555"/>
                      <a:pt x="2186237" y="1417841"/>
                    </a:cubicBezTo>
                    <a:cubicBezTo>
                      <a:pt x="2186237" y="1564131"/>
                      <a:pt x="2067651" y="1682700"/>
                      <a:pt x="1921394" y="1682700"/>
                    </a:cubicBezTo>
                    <a:cubicBezTo>
                      <a:pt x="1775115" y="1682700"/>
                      <a:pt x="1656529" y="1564131"/>
                      <a:pt x="1656529" y="1417841"/>
                    </a:cubicBezTo>
                    <a:lnTo>
                      <a:pt x="1656529" y="1017930"/>
                    </a:lnTo>
                    <a:lnTo>
                      <a:pt x="1293726" y="1017930"/>
                    </a:lnTo>
                    <a:cubicBezTo>
                      <a:pt x="1293710" y="1151221"/>
                      <a:pt x="1293726" y="1284539"/>
                      <a:pt x="1293726" y="1417841"/>
                    </a:cubicBezTo>
                    <a:cubicBezTo>
                      <a:pt x="1293726" y="1490986"/>
                      <a:pt x="1264077" y="1557199"/>
                      <a:pt x="1216149" y="1605128"/>
                    </a:cubicBezTo>
                    <a:lnTo>
                      <a:pt x="1028872" y="1682700"/>
                    </a:lnTo>
                    <a:lnTo>
                      <a:pt x="841580" y="1605122"/>
                    </a:lnTo>
                    <a:cubicBezTo>
                      <a:pt x="793651" y="1557199"/>
                      <a:pt x="764007" y="1490986"/>
                      <a:pt x="764018" y="1417841"/>
                    </a:cubicBezTo>
                    <a:lnTo>
                      <a:pt x="764018" y="1017914"/>
                    </a:lnTo>
                    <a:lnTo>
                      <a:pt x="539645" y="1017930"/>
                    </a:lnTo>
                    <a:cubicBezTo>
                      <a:pt x="695040" y="2793967"/>
                      <a:pt x="850418" y="4570003"/>
                      <a:pt x="1005791" y="6346040"/>
                    </a:cubicBezTo>
                    <a:cubicBezTo>
                      <a:pt x="1018529" y="6491754"/>
                      <a:pt x="910743" y="6620221"/>
                      <a:pt x="765023" y="6632976"/>
                    </a:cubicBezTo>
                    <a:cubicBezTo>
                      <a:pt x="619293" y="6645714"/>
                      <a:pt x="490842" y="6537928"/>
                      <a:pt x="478087" y="6392208"/>
                    </a:cubicBezTo>
                    <a:lnTo>
                      <a:pt x="1023" y="939358"/>
                    </a:lnTo>
                    <a:cubicBezTo>
                      <a:pt x="-11716" y="793639"/>
                      <a:pt x="96076" y="665177"/>
                      <a:pt x="241807" y="652422"/>
                    </a:cubicBezTo>
                    <a:lnTo>
                      <a:pt x="311187" y="674309"/>
                    </a:lnTo>
                    <a:cubicBezTo>
                      <a:pt x="317983" y="665335"/>
                      <a:pt x="326028" y="664770"/>
                      <a:pt x="334193" y="664770"/>
                    </a:cubicBezTo>
                    <a:lnTo>
                      <a:pt x="764018" y="664770"/>
                    </a:lnTo>
                    <a:lnTo>
                      <a:pt x="764018" y="264865"/>
                    </a:lnTo>
                    <a:cubicBezTo>
                      <a:pt x="764018" y="118591"/>
                      <a:pt x="882588" y="0"/>
                      <a:pt x="1028878"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a:extLst>
                <a:ext uri="{FF2B5EF4-FFF2-40B4-BE49-F238E27FC236}">
                  <a16:creationId xmlns:a16="http://schemas.microsoft.com/office/drawing/2014/main" xmlns="" id="{D91F9EF7-4F87-415C-8160-7E56B60DA9F9}"/>
                </a:ext>
              </a:extLst>
            </p:cNvPr>
            <p:cNvGrpSpPr/>
            <p:nvPr/>
          </p:nvGrpSpPr>
          <p:grpSpPr>
            <a:xfrm>
              <a:off x="0" y="6374086"/>
              <a:ext cx="11401431" cy="237804"/>
              <a:chOff x="0" y="6374086"/>
              <a:chExt cx="11401431" cy="237804"/>
            </a:xfrm>
          </p:grpSpPr>
          <p:sp>
            <p:nvSpPr>
              <p:cNvPr id="6" name="Rectangle 5">
                <a:extLst>
                  <a:ext uri="{FF2B5EF4-FFF2-40B4-BE49-F238E27FC236}">
                    <a16:creationId xmlns:a16="http://schemas.microsoft.com/office/drawing/2014/main" xmlns="" id="{5AE59EE2-572E-4B51-AE32-612BBCC09DE1}"/>
                  </a:ext>
                </a:extLst>
              </p:cNvPr>
              <p:cNvSpPr/>
              <p:nvPr/>
            </p:nvSpPr>
            <p:spPr>
              <a:xfrm>
                <a:off x="0" y="6566170"/>
                <a:ext cx="11311128" cy="457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xmlns="" id="{4CB77414-9E89-4E91-A109-7F250477ACA9}"/>
                  </a:ext>
                </a:extLst>
              </p:cNvPr>
              <p:cNvSpPr/>
              <p:nvPr/>
            </p:nvSpPr>
            <p:spPr>
              <a:xfrm>
                <a:off x="11355711" y="6374086"/>
                <a:ext cx="45720" cy="1554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Block Arc 7">
                <a:extLst>
                  <a:ext uri="{FF2B5EF4-FFF2-40B4-BE49-F238E27FC236}">
                    <a16:creationId xmlns:a16="http://schemas.microsoft.com/office/drawing/2014/main" xmlns="" id="{5F4ACB2E-D9DA-474D-ACD0-6D4C5B5B69E1}"/>
                  </a:ext>
                </a:extLst>
              </p:cNvPr>
              <p:cNvSpPr/>
              <p:nvPr/>
            </p:nvSpPr>
            <p:spPr>
              <a:xfrm>
                <a:off x="11229678" y="6440137"/>
                <a:ext cx="171753" cy="171753"/>
              </a:xfrm>
              <a:prstGeom prst="blockArc">
                <a:avLst>
                  <a:gd name="adj1" fmla="val 21339429"/>
                  <a:gd name="adj2" fmla="val 6091498"/>
                  <a:gd name="adj3" fmla="val 2709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Tree>
    <p:extLst>
      <p:ext uri="{BB962C8B-B14F-4D97-AF65-F5344CB8AC3E}">
        <p14:creationId xmlns:p14="http://schemas.microsoft.com/office/powerpoint/2010/main" xmlns="" val="278406933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1056051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3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3" name="Group 2">
            <a:extLst>
              <a:ext uri="{FF2B5EF4-FFF2-40B4-BE49-F238E27FC236}">
                <a16:creationId xmlns:a16="http://schemas.microsoft.com/office/drawing/2014/main" xmlns="" id="{A444163C-3BE8-445F-BF4D-6FF683F7A99F}"/>
              </a:ext>
            </a:extLst>
          </p:cNvPr>
          <p:cNvGrpSpPr/>
          <p:nvPr userDrawn="1"/>
        </p:nvGrpSpPr>
        <p:grpSpPr>
          <a:xfrm>
            <a:off x="0" y="5030641"/>
            <a:ext cx="11784650" cy="1581249"/>
            <a:chOff x="0" y="5030641"/>
            <a:chExt cx="11784650" cy="1581249"/>
          </a:xfrm>
        </p:grpSpPr>
        <p:grpSp>
          <p:nvGrpSpPr>
            <p:cNvPr id="4" name="Group 3">
              <a:extLst>
                <a:ext uri="{FF2B5EF4-FFF2-40B4-BE49-F238E27FC236}">
                  <a16:creationId xmlns:a16="http://schemas.microsoft.com/office/drawing/2014/main" xmlns="" id="{4C382616-4BAD-46F2-A9B1-3719C195BD07}"/>
                </a:ext>
              </a:extLst>
            </p:cNvPr>
            <p:cNvGrpSpPr/>
            <p:nvPr/>
          </p:nvGrpSpPr>
          <p:grpSpPr>
            <a:xfrm>
              <a:off x="10972494" y="5030641"/>
              <a:ext cx="812156" cy="1343445"/>
              <a:chOff x="10042059" y="85076"/>
              <a:chExt cx="1867634" cy="3089387"/>
            </a:xfrm>
          </p:grpSpPr>
          <p:sp>
            <p:nvSpPr>
              <p:cNvPr id="9" name="Freeform: Shape 8">
                <a:extLst>
                  <a:ext uri="{FF2B5EF4-FFF2-40B4-BE49-F238E27FC236}">
                    <a16:creationId xmlns:a16="http://schemas.microsoft.com/office/drawing/2014/main" xmlns="" id="{4F57692B-CB59-4909-9EE5-9842EC389960}"/>
                  </a:ext>
                </a:extLst>
              </p:cNvPr>
              <p:cNvSpPr/>
              <p:nvPr/>
            </p:nvSpPr>
            <p:spPr>
              <a:xfrm rot="16200000" flipH="1">
                <a:off x="9851011" y="276124"/>
                <a:ext cx="2249729" cy="1867634"/>
              </a:xfrm>
              <a:custGeom>
                <a:avLst/>
                <a:gdLst>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710150 h 1867634"/>
                  <a:gd name="connsiteX4" fmla="*/ 2240336 w 2254431"/>
                  <a:gd name="connsiteY4" fmla="*/ 727150 h 1867634"/>
                  <a:gd name="connsiteX5" fmla="*/ 2234976 w 2254431"/>
                  <a:gd name="connsiteY5" fmla="*/ 737448 h 1867634"/>
                  <a:gd name="connsiteX6" fmla="*/ 1734909 w 2254431"/>
                  <a:gd name="connsiteY6" fmla="*/ 1232300 h 1867634"/>
                  <a:gd name="connsiteX7" fmla="*/ 1781182 w 2254431"/>
                  <a:gd name="connsiteY7" fmla="*/ 1232300 h 1867634"/>
                  <a:gd name="connsiteX8" fmla="*/ 1734909 w 2254431"/>
                  <a:gd name="connsiteY8" fmla="*/ 1237163 h 1867634"/>
                  <a:gd name="connsiteX9" fmla="*/ 1734908 w 2254431"/>
                  <a:gd name="connsiteY9" fmla="*/ 633988 h 1867634"/>
                  <a:gd name="connsiteX10" fmla="*/ 2124749 w 2254431"/>
                  <a:gd name="connsiteY10" fmla="*/ 668096 h 1867634"/>
                  <a:gd name="connsiteX11" fmla="*/ 1734908 w 2254431"/>
                  <a:gd name="connsiteY11" fmla="*/ 668096 h 1867634"/>
                  <a:gd name="connsiteX12" fmla="*/ 0 w 2254431"/>
                  <a:gd name="connsiteY12" fmla="*/ 933818 h 1867634"/>
                  <a:gd name="connsiteX13" fmla="*/ 273507 w 2254431"/>
                  <a:gd name="connsiteY13" fmla="*/ 1594126 h 1867634"/>
                  <a:gd name="connsiteX14" fmla="*/ 1594123 w 2254431"/>
                  <a:gd name="connsiteY14" fmla="*/ 1594126 h 1867634"/>
                  <a:gd name="connsiteX15" fmla="*/ 1818102 w 2254431"/>
                  <a:gd name="connsiteY15" fmla="*/ 1370146 h 1867634"/>
                  <a:gd name="connsiteX16" fmla="*/ 2067929 w 2254431"/>
                  <a:gd name="connsiteY16" fmla="*/ 1370150 h 1867634"/>
                  <a:gd name="connsiteX17" fmla="*/ 2249729 w 2254431"/>
                  <a:gd name="connsiteY17" fmla="*/ 1188348 h 1867634"/>
                  <a:gd name="connsiteX18" fmla="*/ 2249729 w 2254431"/>
                  <a:gd name="connsiteY18" fmla="*/ 938520 h 1867634"/>
                  <a:gd name="connsiteX19" fmla="*/ 2254431 w 2254431"/>
                  <a:gd name="connsiteY19" fmla="*/ 933818 h 1867634"/>
                  <a:gd name="connsiteX20" fmla="*/ 2249729 w 2254431"/>
                  <a:gd name="connsiteY20" fmla="*/ 929116 h 1867634"/>
                  <a:gd name="connsiteX21" fmla="*/ 2249729 w 2254431"/>
                  <a:gd name="connsiteY21" fmla="*/ 679292 h 1867634"/>
                  <a:gd name="connsiteX22" fmla="*/ 2067926 w 2254431"/>
                  <a:gd name="connsiteY22" fmla="*/ 497490 h 1867634"/>
                  <a:gd name="connsiteX23" fmla="*/ 1818099 w 2254431"/>
                  <a:gd name="connsiteY23" fmla="*/ 497490 h 1867634"/>
                  <a:gd name="connsiteX24" fmla="*/ 1594123 w 2254431"/>
                  <a:gd name="connsiteY24" fmla="*/ 273510 h 1867634"/>
                  <a:gd name="connsiteX25" fmla="*/ 273507 w 2254431"/>
                  <a:gd name="connsiteY25" fmla="*/ 273510 h 1867634"/>
                  <a:gd name="connsiteX26" fmla="*/ 0 w 2254431"/>
                  <a:gd name="connsiteY26"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1734909 w 2254431"/>
                  <a:gd name="connsiteY8" fmla="*/ 1232300 h 1867634"/>
                  <a:gd name="connsiteX9" fmla="*/ 1781182 w 2254431"/>
                  <a:gd name="connsiteY9" fmla="*/ 1232300 h 1867634"/>
                  <a:gd name="connsiteX10" fmla="*/ 1734909 w 2254431"/>
                  <a:gd name="connsiteY10" fmla="*/ 1237163 h 1867634"/>
                  <a:gd name="connsiteX11" fmla="*/ 1734909 w 2254431"/>
                  <a:gd name="connsiteY11" fmla="*/ 1232300 h 1867634"/>
                  <a:gd name="connsiteX12" fmla="*/ 1734908 w 2254431"/>
                  <a:gd name="connsiteY12" fmla="*/ 668096 h 1867634"/>
                  <a:gd name="connsiteX13" fmla="*/ 2124749 w 2254431"/>
                  <a:gd name="connsiteY13" fmla="*/ 668096 h 1867634"/>
                  <a:gd name="connsiteX14" fmla="*/ 1734908 w 2254431"/>
                  <a:gd name="connsiteY14" fmla="*/ 668096 h 1867634"/>
                  <a:gd name="connsiteX15" fmla="*/ 0 w 2254431"/>
                  <a:gd name="connsiteY15" fmla="*/ 933818 h 1867634"/>
                  <a:gd name="connsiteX16" fmla="*/ 273507 w 2254431"/>
                  <a:gd name="connsiteY16" fmla="*/ 1594126 h 1867634"/>
                  <a:gd name="connsiteX17" fmla="*/ 1594123 w 2254431"/>
                  <a:gd name="connsiteY17" fmla="*/ 1594126 h 1867634"/>
                  <a:gd name="connsiteX18" fmla="*/ 1818102 w 2254431"/>
                  <a:gd name="connsiteY18" fmla="*/ 1370146 h 1867634"/>
                  <a:gd name="connsiteX19" fmla="*/ 2067929 w 2254431"/>
                  <a:gd name="connsiteY19" fmla="*/ 1370150 h 1867634"/>
                  <a:gd name="connsiteX20" fmla="*/ 2249729 w 2254431"/>
                  <a:gd name="connsiteY20" fmla="*/ 1188348 h 1867634"/>
                  <a:gd name="connsiteX21" fmla="*/ 2249729 w 2254431"/>
                  <a:gd name="connsiteY21" fmla="*/ 938520 h 1867634"/>
                  <a:gd name="connsiteX22" fmla="*/ 2254431 w 2254431"/>
                  <a:gd name="connsiteY22" fmla="*/ 933818 h 1867634"/>
                  <a:gd name="connsiteX23" fmla="*/ 2249729 w 2254431"/>
                  <a:gd name="connsiteY23" fmla="*/ 929116 h 1867634"/>
                  <a:gd name="connsiteX24" fmla="*/ 2249729 w 2254431"/>
                  <a:gd name="connsiteY24" fmla="*/ 679292 h 1867634"/>
                  <a:gd name="connsiteX25" fmla="*/ 2067926 w 2254431"/>
                  <a:gd name="connsiteY25" fmla="*/ 497490 h 1867634"/>
                  <a:gd name="connsiteX26" fmla="*/ 1818099 w 2254431"/>
                  <a:gd name="connsiteY26" fmla="*/ 497490 h 1867634"/>
                  <a:gd name="connsiteX27" fmla="*/ 1594123 w 2254431"/>
                  <a:gd name="connsiteY27" fmla="*/ 273510 h 1867634"/>
                  <a:gd name="connsiteX28" fmla="*/ 273507 w 2254431"/>
                  <a:gd name="connsiteY28" fmla="*/ 273510 h 1867634"/>
                  <a:gd name="connsiteX29" fmla="*/ 0 w 2254431"/>
                  <a:gd name="connsiteY29"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1734909 w 2254431"/>
                  <a:gd name="connsiteY8" fmla="*/ 1232300 h 1867634"/>
                  <a:gd name="connsiteX9" fmla="*/ 1781182 w 2254431"/>
                  <a:gd name="connsiteY9" fmla="*/ 1232300 h 1867634"/>
                  <a:gd name="connsiteX10" fmla="*/ 1734909 w 2254431"/>
                  <a:gd name="connsiteY10" fmla="*/ 1237163 h 1867634"/>
                  <a:gd name="connsiteX11" fmla="*/ 1734909 w 2254431"/>
                  <a:gd name="connsiteY11" fmla="*/ 1232300 h 1867634"/>
                  <a:gd name="connsiteX12" fmla="*/ 0 w 2254431"/>
                  <a:gd name="connsiteY12" fmla="*/ 933818 h 1867634"/>
                  <a:gd name="connsiteX13" fmla="*/ 273507 w 2254431"/>
                  <a:gd name="connsiteY13" fmla="*/ 1594126 h 1867634"/>
                  <a:gd name="connsiteX14" fmla="*/ 1594123 w 2254431"/>
                  <a:gd name="connsiteY14" fmla="*/ 1594126 h 1867634"/>
                  <a:gd name="connsiteX15" fmla="*/ 1818102 w 2254431"/>
                  <a:gd name="connsiteY15" fmla="*/ 1370146 h 1867634"/>
                  <a:gd name="connsiteX16" fmla="*/ 2067929 w 2254431"/>
                  <a:gd name="connsiteY16" fmla="*/ 1370150 h 1867634"/>
                  <a:gd name="connsiteX17" fmla="*/ 2249729 w 2254431"/>
                  <a:gd name="connsiteY17" fmla="*/ 1188348 h 1867634"/>
                  <a:gd name="connsiteX18" fmla="*/ 2249729 w 2254431"/>
                  <a:gd name="connsiteY18" fmla="*/ 938520 h 1867634"/>
                  <a:gd name="connsiteX19" fmla="*/ 2254431 w 2254431"/>
                  <a:gd name="connsiteY19" fmla="*/ 933818 h 1867634"/>
                  <a:gd name="connsiteX20" fmla="*/ 2249729 w 2254431"/>
                  <a:gd name="connsiteY20" fmla="*/ 929116 h 1867634"/>
                  <a:gd name="connsiteX21" fmla="*/ 2249729 w 2254431"/>
                  <a:gd name="connsiteY21" fmla="*/ 679292 h 1867634"/>
                  <a:gd name="connsiteX22" fmla="*/ 2067926 w 2254431"/>
                  <a:gd name="connsiteY22" fmla="*/ 497490 h 1867634"/>
                  <a:gd name="connsiteX23" fmla="*/ 1818099 w 2254431"/>
                  <a:gd name="connsiteY23" fmla="*/ 497490 h 1867634"/>
                  <a:gd name="connsiteX24" fmla="*/ 1594123 w 2254431"/>
                  <a:gd name="connsiteY24" fmla="*/ 273510 h 1867634"/>
                  <a:gd name="connsiteX25" fmla="*/ 273507 w 2254431"/>
                  <a:gd name="connsiteY25" fmla="*/ 273510 h 1867634"/>
                  <a:gd name="connsiteX26" fmla="*/ 0 w 2254431"/>
                  <a:gd name="connsiteY26"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1734909 w 2254431"/>
                  <a:gd name="connsiteY8" fmla="*/ 1237163 h 1867634"/>
                  <a:gd name="connsiteX9" fmla="*/ 1781182 w 2254431"/>
                  <a:gd name="connsiteY9" fmla="*/ 1232300 h 1867634"/>
                  <a:gd name="connsiteX10" fmla="*/ 1734909 w 2254431"/>
                  <a:gd name="connsiteY10" fmla="*/ 1237163 h 1867634"/>
                  <a:gd name="connsiteX11" fmla="*/ 0 w 2254431"/>
                  <a:gd name="connsiteY11" fmla="*/ 933818 h 1867634"/>
                  <a:gd name="connsiteX12" fmla="*/ 273507 w 2254431"/>
                  <a:gd name="connsiteY12" fmla="*/ 1594126 h 1867634"/>
                  <a:gd name="connsiteX13" fmla="*/ 1594123 w 2254431"/>
                  <a:gd name="connsiteY13" fmla="*/ 1594126 h 1867634"/>
                  <a:gd name="connsiteX14" fmla="*/ 1818102 w 2254431"/>
                  <a:gd name="connsiteY14" fmla="*/ 1370146 h 1867634"/>
                  <a:gd name="connsiteX15" fmla="*/ 2067929 w 2254431"/>
                  <a:gd name="connsiteY15" fmla="*/ 1370150 h 1867634"/>
                  <a:gd name="connsiteX16" fmla="*/ 2249729 w 2254431"/>
                  <a:gd name="connsiteY16" fmla="*/ 1188348 h 1867634"/>
                  <a:gd name="connsiteX17" fmla="*/ 2249729 w 2254431"/>
                  <a:gd name="connsiteY17" fmla="*/ 938520 h 1867634"/>
                  <a:gd name="connsiteX18" fmla="*/ 2254431 w 2254431"/>
                  <a:gd name="connsiteY18" fmla="*/ 933818 h 1867634"/>
                  <a:gd name="connsiteX19" fmla="*/ 2249729 w 2254431"/>
                  <a:gd name="connsiteY19" fmla="*/ 929116 h 1867634"/>
                  <a:gd name="connsiteX20" fmla="*/ 2249729 w 2254431"/>
                  <a:gd name="connsiteY20" fmla="*/ 679292 h 1867634"/>
                  <a:gd name="connsiteX21" fmla="*/ 2067926 w 2254431"/>
                  <a:gd name="connsiteY21" fmla="*/ 497490 h 1867634"/>
                  <a:gd name="connsiteX22" fmla="*/ 1818099 w 2254431"/>
                  <a:gd name="connsiteY22" fmla="*/ 497490 h 1867634"/>
                  <a:gd name="connsiteX23" fmla="*/ 1594123 w 2254431"/>
                  <a:gd name="connsiteY23" fmla="*/ 273510 h 1867634"/>
                  <a:gd name="connsiteX24" fmla="*/ 273507 w 2254431"/>
                  <a:gd name="connsiteY24" fmla="*/ 273510 h 1867634"/>
                  <a:gd name="connsiteX25" fmla="*/ 0 w 2254431"/>
                  <a:gd name="connsiteY25"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0 w 2254431"/>
                  <a:gd name="connsiteY8" fmla="*/ 933818 h 1867634"/>
                  <a:gd name="connsiteX9" fmla="*/ 273507 w 2254431"/>
                  <a:gd name="connsiteY9" fmla="*/ 1594126 h 1867634"/>
                  <a:gd name="connsiteX10" fmla="*/ 1594123 w 2254431"/>
                  <a:gd name="connsiteY10" fmla="*/ 1594126 h 1867634"/>
                  <a:gd name="connsiteX11" fmla="*/ 1818102 w 2254431"/>
                  <a:gd name="connsiteY11" fmla="*/ 1370146 h 1867634"/>
                  <a:gd name="connsiteX12" fmla="*/ 2067929 w 2254431"/>
                  <a:gd name="connsiteY12" fmla="*/ 1370150 h 1867634"/>
                  <a:gd name="connsiteX13" fmla="*/ 2249729 w 2254431"/>
                  <a:gd name="connsiteY13" fmla="*/ 1188348 h 1867634"/>
                  <a:gd name="connsiteX14" fmla="*/ 2249729 w 2254431"/>
                  <a:gd name="connsiteY14" fmla="*/ 938520 h 1867634"/>
                  <a:gd name="connsiteX15" fmla="*/ 2254431 w 2254431"/>
                  <a:gd name="connsiteY15" fmla="*/ 933818 h 1867634"/>
                  <a:gd name="connsiteX16" fmla="*/ 2249729 w 2254431"/>
                  <a:gd name="connsiteY16" fmla="*/ 929116 h 1867634"/>
                  <a:gd name="connsiteX17" fmla="*/ 2249729 w 2254431"/>
                  <a:gd name="connsiteY17" fmla="*/ 679292 h 1867634"/>
                  <a:gd name="connsiteX18" fmla="*/ 2067926 w 2254431"/>
                  <a:gd name="connsiteY18" fmla="*/ 497490 h 1867634"/>
                  <a:gd name="connsiteX19" fmla="*/ 1818099 w 2254431"/>
                  <a:gd name="connsiteY19" fmla="*/ 497490 h 1867634"/>
                  <a:gd name="connsiteX20" fmla="*/ 1594123 w 2254431"/>
                  <a:gd name="connsiteY20" fmla="*/ 273510 h 1867634"/>
                  <a:gd name="connsiteX21" fmla="*/ 273507 w 2254431"/>
                  <a:gd name="connsiteY21" fmla="*/ 273510 h 1867634"/>
                  <a:gd name="connsiteX22" fmla="*/ 0 w 2254431"/>
                  <a:gd name="connsiteY22" fmla="*/ 933818 h 1867634"/>
                  <a:gd name="connsiteX0" fmla="*/ 2234976 w 2254431"/>
                  <a:gd name="connsiteY0" fmla="*/ 1140552 h 1867634"/>
                  <a:gd name="connsiteX1" fmla="*/ 2236496 w 2254431"/>
                  <a:gd name="connsiteY1" fmla="*/ 1135418 h 1867634"/>
                  <a:gd name="connsiteX2" fmla="*/ 2234976 w 2254431"/>
                  <a:gd name="connsiteY2" fmla="*/ 1140552 h 1867634"/>
                  <a:gd name="connsiteX3" fmla="*/ 2234976 w 2254431"/>
                  <a:gd name="connsiteY3" fmla="*/ 710150 h 1867634"/>
                  <a:gd name="connsiteX4" fmla="*/ 2240336 w 2254431"/>
                  <a:gd name="connsiteY4" fmla="*/ 727150 h 1867634"/>
                  <a:gd name="connsiteX5" fmla="*/ 2234976 w 2254431"/>
                  <a:gd name="connsiteY5" fmla="*/ 737448 h 1867634"/>
                  <a:gd name="connsiteX6" fmla="*/ 2234976 w 2254431"/>
                  <a:gd name="connsiteY6" fmla="*/ 710150 h 1867634"/>
                  <a:gd name="connsiteX7" fmla="*/ 0 w 2254431"/>
                  <a:gd name="connsiteY7" fmla="*/ 933818 h 1867634"/>
                  <a:gd name="connsiteX8" fmla="*/ 273507 w 2254431"/>
                  <a:gd name="connsiteY8" fmla="*/ 1594126 h 1867634"/>
                  <a:gd name="connsiteX9" fmla="*/ 1594123 w 2254431"/>
                  <a:gd name="connsiteY9" fmla="*/ 1594126 h 1867634"/>
                  <a:gd name="connsiteX10" fmla="*/ 1818102 w 2254431"/>
                  <a:gd name="connsiteY10" fmla="*/ 1370146 h 1867634"/>
                  <a:gd name="connsiteX11" fmla="*/ 2067929 w 2254431"/>
                  <a:gd name="connsiteY11" fmla="*/ 1370150 h 1867634"/>
                  <a:gd name="connsiteX12" fmla="*/ 2249729 w 2254431"/>
                  <a:gd name="connsiteY12" fmla="*/ 1188348 h 1867634"/>
                  <a:gd name="connsiteX13" fmla="*/ 2249729 w 2254431"/>
                  <a:gd name="connsiteY13" fmla="*/ 938520 h 1867634"/>
                  <a:gd name="connsiteX14" fmla="*/ 2254431 w 2254431"/>
                  <a:gd name="connsiteY14" fmla="*/ 933818 h 1867634"/>
                  <a:gd name="connsiteX15" fmla="*/ 2249729 w 2254431"/>
                  <a:gd name="connsiteY15" fmla="*/ 929116 h 1867634"/>
                  <a:gd name="connsiteX16" fmla="*/ 2249729 w 2254431"/>
                  <a:gd name="connsiteY16" fmla="*/ 679292 h 1867634"/>
                  <a:gd name="connsiteX17" fmla="*/ 2067926 w 2254431"/>
                  <a:gd name="connsiteY17" fmla="*/ 497490 h 1867634"/>
                  <a:gd name="connsiteX18" fmla="*/ 1818099 w 2254431"/>
                  <a:gd name="connsiteY18" fmla="*/ 497490 h 1867634"/>
                  <a:gd name="connsiteX19" fmla="*/ 1594123 w 2254431"/>
                  <a:gd name="connsiteY19" fmla="*/ 273510 h 1867634"/>
                  <a:gd name="connsiteX20" fmla="*/ 273507 w 2254431"/>
                  <a:gd name="connsiteY20" fmla="*/ 273510 h 1867634"/>
                  <a:gd name="connsiteX21" fmla="*/ 0 w 2254431"/>
                  <a:gd name="connsiteY21" fmla="*/ 933818 h 1867634"/>
                  <a:gd name="connsiteX0" fmla="*/ 2234976 w 2254431"/>
                  <a:gd name="connsiteY0" fmla="*/ 710150 h 1867634"/>
                  <a:gd name="connsiteX1" fmla="*/ 2240336 w 2254431"/>
                  <a:gd name="connsiteY1" fmla="*/ 727150 h 1867634"/>
                  <a:gd name="connsiteX2" fmla="*/ 2234976 w 2254431"/>
                  <a:gd name="connsiteY2" fmla="*/ 737448 h 1867634"/>
                  <a:gd name="connsiteX3" fmla="*/ 2234976 w 2254431"/>
                  <a:gd name="connsiteY3" fmla="*/ 710150 h 1867634"/>
                  <a:gd name="connsiteX4" fmla="*/ 0 w 2254431"/>
                  <a:gd name="connsiteY4" fmla="*/ 933818 h 1867634"/>
                  <a:gd name="connsiteX5" fmla="*/ 273507 w 2254431"/>
                  <a:gd name="connsiteY5" fmla="*/ 1594126 h 1867634"/>
                  <a:gd name="connsiteX6" fmla="*/ 1594123 w 2254431"/>
                  <a:gd name="connsiteY6" fmla="*/ 1594126 h 1867634"/>
                  <a:gd name="connsiteX7" fmla="*/ 1818102 w 2254431"/>
                  <a:gd name="connsiteY7" fmla="*/ 1370146 h 1867634"/>
                  <a:gd name="connsiteX8" fmla="*/ 2067929 w 2254431"/>
                  <a:gd name="connsiteY8" fmla="*/ 1370150 h 1867634"/>
                  <a:gd name="connsiteX9" fmla="*/ 2249729 w 2254431"/>
                  <a:gd name="connsiteY9" fmla="*/ 1188348 h 1867634"/>
                  <a:gd name="connsiteX10" fmla="*/ 2249729 w 2254431"/>
                  <a:gd name="connsiteY10" fmla="*/ 938520 h 1867634"/>
                  <a:gd name="connsiteX11" fmla="*/ 2254431 w 2254431"/>
                  <a:gd name="connsiteY11" fmla="*/ 933818 h 1867634"/>
                  <a:gd name="connsiteX12" fmla="*/ 2249729 w 2254431"/>
                  <a:gd name="connsiteY12" fmla="*/ 929116 h 1867634"/>
                  <a:gd name="connsiteX13" fmla="*/ 2249729 w 2254431"/>
                  <a:gd name="connsiteY13" fmla="*/ 679292 h 1867634"/>
                  <a:gd name="connsiteX14" fmla="*/ 2067926 w 2254431"/>
                  <a:gd name="connsiteY14" fmla="*/ 497490 h 1867634"/>
                  <a:gd name="connsiteX15" fmla="*/ 1818099 w 2254431"/>
                  <a:gd name="connsiteY15" fmla="*/ 497490 h 1867634"/>
                  <a:gd name="connsiteX16" fmla="*/ 1594123 w 2254431"/>
                  <a:gd name="connsiteY16" fmla="*/ 273510 h 1867634"/>
                  <a:gd name="connsiteX17" fmla="*/ 273507 w 2254431"/>
                  <a:gd name="connsiteY17" fmla="*/ 273510 h 1867634"/>
                  <a:gd name="connsiteX18" fmla="*/ 0 w 2254431"/>
                  <a:gd name="connsiteY18" fmla="*/ 933818 h 1867634"/>
                  <a:gd name="connsiteX0" fmla="*/ 2234976 w 2254431"/>
                  <a:gd name="connsiteY0" fmla="*/ 737448 h 1867634"/>
                  <a:gd name="connsiteX1" fmla="*/ 2240336 w 2254431"/>
                  <a:gd name="connsiteY1" fmla="*/ 727150 h 1867634"/>
                  <a:gd name="connsiteX2" fmla="*/ 2234976 w 2254431"/>
                  <a:gd name="connsiteY2" fmla="*/ 737448 h 1867634"/>
                  <a:gd name="connsiteX3" fmla="*/ 0 w 2254431"/>
                  <a:gd name="connsiteY3" fmla="*/ 933818 h 1867634"/>
                  <a:gd name="connsiteX4" fmla="*/ 273507 w 2254431"/>
                  <a:gd name="connsiteY4" fmla="*/ 1594126 h 1867634"/>
                  <a:gd name="connsiteX5" fmla="*/ 1594123 w 2254431"/>
                  <a:gd name="connsiteY5" fmla="*/ 1594126 h 1867634"/>
                  <a:gd name="connsiteX6" fmla="*/ 1818102 w 2254431"/>
                  <a:gd name="connsiteY6" fmla="*/ 1370146 h 1867634"/>
                  <a:gd name="connsiteX7" fmla="*/ 2067929 w 2254431"/>
                  <a:gd name="connsiteY7" fmla="*/ 1370150 h 1867634"/>
                  <a:gd name="connsiteX8" fmla="*/ 2249729 w 2254431"/>
                  <a:gd name="connsiteY8" fmla="*/ 1188348 h 1867634"/>
                  <a:gd name="connsiteX9" fmla="*/ 2249729 w 2254431"/>
                  <a:gd name="connsiteY9" fmla="*/ 938520 h 1867634"/>
                  <a:gd name="connsiteX10" fmla="*/ 2254431 w 2254431"/>
                  <a:gd name="connsiteY10" fmla="*/ 933818 h 1867634"/>
                  <a:gd name="connsiteX11" fmla="*/ 2249729 w 2254431"/>
                  <a:gd name="connsiteY11" fmla="*/ 929116 h 1867634"/>
                  <a:gd name="connsiteX12" fmla="*/ 2249729 w 2254431"/>
                  <a:gd name="connsiteY12" fmla="*/ 679292 h 1867634"/>
                  <a:gd name="connsiteX13" fmla="*/ 2067926 w 2254431"/>
                  <a:gd name="connsiteY13" fmla="*/ 497490 h 1867634"/>
                  <a:gd name="connsiteX14" fmla="*/ 1818099 w 2254431"/>
                  <a:gd name="connsiteY14" fmla="*/ 497490 h 1867634"/>
                  <a:gd name="connsiteX15" fmla="*/ 1594123 w 2254431"/>
                  <a:gd name="connsiteY15" fmla="*/ 273510 h 1867634"/>
                  <a:gd name="connsiteX16" fmla="*/ 273507 w 2254431"/>
                  <a:gd name="connsiteY16" fmla="*/ 273510 h 1867634"/>
                  <a:gd name="connsiteX17" fmla="*/ 0 w 2254431"/>
                  <a:gd name="connsiteY17" fmla="*/ 933818 h 1867634"/>
                  <a:gd name="connsiteX0" fmla="*/ 0 w 2254431"/>
                  <a:gd name="connsiteY0" fmla="*/ 933818 h 1867634"/>
                  <a:gd name="connsiteX1" fmla="*/ 273507 w 2254431"/>
                  <a:gd name="connsiteY1" fmla="*/ 1594126 h 1867634"/>
                  <a:gd name="connsiteX2" fmla="*/ 1594123 w 2254431"/>
                  <a:gd name="connsiteY2" fmla="*/ 1594126 h 1867634"/>
                  <a:gd name="connsiteX3" fmla="*/ 1818102 w 2254431"/>
                  <a:gd name="connsiteY3" fmla="*/ 1370146 h 1867634"/>
                  <a:gd name="connsiteX4" fmla="*/ 2067929 w 2254431"/>
                  <a:gd name="connsiteY4" fmla="*/ 1370150 h 1867634"/>
                  <a:gd name="connsiteX5" fmla="*/ 2249729 w 2254431"/>
                  <a:gd name="connsiteY5" fmla="*/ 1188348 h 1867634"/>
                  <a:gd name="connsiteX6" fmla="*/ 2249729 w 2254431"/>
                  <a:gd name="connsiteY6" fmla="*/ 938520 h 1867634"/>
                  <a:gd name="connsiteX7" fmla="*/ 2254431 w 2254431"/>
                  <a:gd name="connsiteY7" fmla="*/ 933818 h 1867634"/>
                  <a:gd name="connsiteX8" fmla="*/ 2249729 w 2254431"/>
                  <a:gd name="connsiteY8" fmla="*/ 929116 h 1867634"/>
                  <a:gd name="connsiteX9" fmla="*/ 2249729 w 2254431"/>
                  <a:gd name="connsiteY9" fmla="*/ 679292 h 1867634"/>
                  <a:gd name="connsiteX10" fmla="*/ 2067926 w 2254431"/>
                  <a:gd name="connsiteY10" fmla="*/ 497490 h 1867634"/>
                  <a:gd name="connsiteX11" fmla="*/ 1818099 w 2254431"/>
                  <a:gd name="connsiteY11" fmla="*/ 497490 h 1867634"/>
                  <a:gd name="connsiteX12" fmla="*/ 1594123 w 2254431"/>
                  <a:gd name="connsiteY12" fmla="*/ 273510 h 1867634"/>
                  <a:gd name="connsiteX13" fmla="*/ 273507 w 2254431"/>
                  <a:gd name="connsiteY13" fmla="*/ 273510 h 1867634"/>
                  <a:gd name="connsiteX14" fmla="*/ 0 w 2254431"/>
                  <a:gd name="connsiteY14" fmla="*/ 933818 h 1867634"/>
                  <a:gd name="connsiteX0" fmla="*/ 0 w 2249729"/>
                  <a:gd name="connsiteY0" fmla="*/ 933818 h 1867634"/>
                  <a:gd name="connsiteX1" fmla="*/ 273507 w 2249729"/>
                  <a:gd name="connsiteY1" fmla="*/ 1594126 h 1867634"/>
                  <a:gd name="connsiteX2" fmla="*/ 1594123 w 2249729"/>
                  <a:gd name="connsiteY2" fmla="*/ 1594126 h 1867634"/>
                  <a:gd name="connsiteX3" fmla="*/ 1818102 w 2249729"/>
                  <a:gd name="connsiteY3" fmla="*/ 1370146 h 1867634"/>
                  <a:gd name="connsiteX4" fmla="*/ 2067929 w 2249729"/>
                  <a:gd name="connsiteY4" fmla="*/ 1370150 h 1867634"/>
                  <a:gd name="connsiteX5" fmla="*/ 2249729 w 2249729"/>
                  <a:gd name="connsiteY5" fmla="*/ 1188348 h 1867634"/>
                  <a:gd name="connsiteX6" fmla="*/ 2249729 w 2249729"/>
                  <a:gd name="connsiteY6" fmla="*/ 938520 h 1867634"/>
                  <a:gd name="connsiteX7" fmla="*/ 2249729 w 2249729"/>
                  <a:gd name="connsiteY7" fmla="*/ 929116 h 1867634"/>
                  <a:gd name="connsiteX8" fmla="*/ 2249729 w 2249729"/>
                  <a:gd name="connsiteY8" fmla="*/ 679292 h 1867634"/>
                  <a:gd name="connsiteX9" fmla="*/ 2067926 w 2249729"/>
                  <a:gd name="connsiteY9" fmla="*/ 497490 h 1867634"/>
                  <a:gd name="connsiteX10" fmla="*/ 1818099 w 2249729"/>
                  <a:gd name="connsiteY10" fmla="*/ 497490 h 1867634"/>
                  <a:gd name="connsiteX11" fmla="*/ 1594123 w 2249729"/>
                  <a:gd name="connsiteY11" fmla="*/ 273510 h 1867634"/>
                  <a:gd name="connsiteX12" fmla="*/ 273507 w 2249729"/>
                  <a:gd name="connsiteY12" fmla="*/ 273510 h 1867634"/>
                  <a:gd name="connsiteX13" fmla="*/ 0 w 2249729"/>
                  <a:gd name="connsiteY13" fmla="*/ 933818 h 1867634"/>
                  <a:gd name="connsiteX0" fmla="*/ 0 w 2249729"/>
                  <a:gd name="connsiteY0" fmla="*/ 933818 h 1867634"/>
                  <a:gd name="connsiteX1" fmla="*/ 273507 w 2249729"/>
                  <a:gd name="connsiteY1" fmla="*/ 1594126 h 1867634"/>
                  <a:gd name="connsiteX2" fmla="*/ 1594123 w 2249729"/>
                  <a:gd name="connsiteY2" fmla="*/ 1594126 h 1867634"/>
                  <a:gd name="connsiteX3" fmla="*/ 1818102 w 2249729"/>
                  <a:gd name="connsiteY3" fmla="*/ 1370146 h 1867634"/>
                  <a:gd name="connsiteX4" fmla="*/ 2067929 w 2249729"/>
                  <a:gd name="connsiteY4" fmla="*/ 1370150 h 1867634"/>
                  <a:gd name="connsiteX5" fmla="*/ 2249729 w 2249729"/>
                  <a:gd name="connsiteY5" fmla="*/ 1188348 h 1867634"/>
                  <a:gd name="connsiteX6" fmla="*/ 2249729 w 2249729"/>
                  <a:gd name="connsiteY6" fmla="*/ 929116 h 1867634"/>
                  <a:gd name="connsiteX7" fmla="*/ 2249729 w 2249729"/>
                  <a:gd name="connsiteY7" fmla="*/ 679292 h 1867634"/>
                  <a:gd name="connsiteX8" fmla="*/ 2067926 w 2249729"/>
                  <a:gd name="connsiteY8" fmla="*/ 497490 h 1867634"/>
                  <a:gd name="connsiteX9" fmla="*/ 1818099 w 2249729"/>
                  <a:gd name="connsiteY9" fmla="*/ 497490 h 1867634"/>
                  <a:gd name="connsiteX10" fmla="*/ 1594123 w 2249729"/>
                  <a:gd name="connsiteY10" fmla="*/ 273510 h 1867634"/>
                  <a:gd name="connsiteX11" fmla="*/ 273507 w 2249729"/>
                  <a:gd name="connsiteY11" fmla="*/ 273510 h 1867634"/>
                  <a:gd name="connsiteX12" fmla="*/ 0 w 2249729"/>
                  <a:gd name="connsiteY12" fmla="*/ 933818 h 1867634"/>
                  <a:gd name="connsiteX0" fmla="*/ 0 w 2249729"/>
                  <a:gd name="connsiteY0" fmla="*/ 933818 h 1867634"/>
                  <a:gd name="connsiteX1" fmla="*/ 273507 w 2249729"/>
                  <a:gd name="connsiteY1" fmla="*/ 1594126 h 1867634"/>
                  <a:gd name="connsiteX2" fmla="*/ 1594123 w 2249729"/>
                  <a:gd name="connsiteY2" fmla="*/ 1594126 h 1867634"/>
                  <a:gd name="connsiteX3" fmla="*/ 1818102 w 2249729"/>
                  <a:gd name="connsiteY3" fmla="*/ 1370146 h 1867634"/>
                  <a:gd name="connsiteX4" fmla="*/ 2067929 w 2249729"/>
                  <a:gd name="connsiteY4" fmla="*/ 1370150 h 1867634"/>
                  <a:gd name="connsiteX5" fmla="*/ 2249729 w 2249729"/>
                  <a:gd name="connsiteY5" fmla="*/ 1188348 h 1867634"/>
                  <a:gd name="connsiteX6" fmla="*/ 2249729 w 2249729"/>
                  <a:gd name="connsiteY6" fmla="*/ 679292 h 1867634"/>
                  <a:gd name="connsiteX7" fmla="*/ 2067926 w 2249729"/>
                  <a:gd name="connsiteY7" fmla="*/ 497490 h 1867634"/>
                  <a:gd name="connsiteX8" fmla="*/ 1818099 w 2249729"/>
                  <a:gd name="connsiteY8" fmla="*/ 497490 h 1867634"/>
                  <a:gd name="connsiteX9" fmla="*/ 1594123 w 2249729"/>
                  <a:gd name="connsiteY9" fmla="*/ 273510 h 1867634"/>
                  <a:gd name="connsiteX10" fmla="*/ 273507 w 2249729"/>
                  <a:gd name="connsiteY10" fmla="*/ 273510 h 1867634"/>
                  <a:gd name="connsiteX11" fmla="*/ 0 w 2249729"/>
                  <a:gd name="connsiteY11" fmla="*/ 933818 h 186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49729" h="1867634">
                    <a:moveTo>
                      <a:pt x="0" y="933818"/>
                    </a:moveTo>
                    <a:cubicBezTo>
                      <a:pt x="0" y="1172804"/>
                      <a:pt x="91169" y="1411786"/>
                      <a:pt x="273507" y="1594126"/>
                    </a:cubicBezTo>
                    <a:cubicBezTo>
                      <a:pt x="638186" y="1958804"/>
                      <a:pt x="1229447" y="1958804"/>
                      <a:pt x="1594123" y="1594126"/>
                    </a:cubicBezTo>
                    <a:lnTo>
                      <a:pt x="1818102" y="1370146"/>
                    </a:lnTo>
                    <a:lnTo>
                      <a:pt x="2067929" y="1370150"/>
                    </a:lnTo>
                    <a:cubicBezTo>
                      <a:pt x="2168336" y="1370146"/>
                      <a:pt x="2249729" y="1288752"/>
                      <a:pt x="2249729" y="1188348"/>
                    </a:cubicBezTo>
                    <a:lnTo>
                      <a:pt x="2249729" y="679292"/>
                    </a:lnTo>
                    <a:cubicBezTo>
                      <a:pt x="2249729" y="578884"/>
                      <a:pt x="2168334" y="497490"/>
                      <a:pt x="2067926" y="497490"/>
                    </a:cubicBezTo>
                    <a:lnTo>
                      <a:pt x="1818099" y="497490"/>
                    </a:lnTo>
                    <a:lnTo>
                      <a:pt x="1594123" y="273510"/>
                    </a:lnTo>
                    <a:cubicBezTo>
                      <a:pt x="1229444" y="-91169"/>
                      <a:pt x="638186" y="-91169"/>
                      <a:pt x="273507" y="273510"/>
                    </a:cubicBezTo>
                    <a:cubicBezTo>
                      <a:pt x="91169" y="455848"/>
                      <a:pt x="0" y="694834"/>
                      <a:pt x="0" y="933818"/>
                    </a:cubicBezTo>
                    <a:close/>
                  </a:path>
                </a:pathLst>
              </a:custGeom>
              <a:solidFill>
                <a:schemeClr val="bg1"/>
              </a:solidFill>
              <a:ln w="444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10" name="Freeform: Shape 9">
                <a:extLst>
                  <a:ext uri="{FF2B5EF4-FFF2-40B4-BE49-F238E27FC236}">
                    <a16:creationId xmlns:a16="http://schemas.microsoft.com/office/drawing/2014/main" xmlns="" id="{6DBEC21B-8490-4613-893F-081AAB39C3FB}"/>
                  </a:ext>
                </a:extLst>
              </p:cNvPr>
              <p:cNvSpPr/>
              <p:nvPr/>
            </p:nvSpPr>
            <p:spPr>
              <a:xfrm>
                <a:off x="10573107" y="2486534"/>
                <a:ext cx="805533" cy="687929"/>
              </a:xfrm>
              <a:custGeom>
                <a:avLst/>
                <a:gdLst>
                  <a:gd name="connsiteX0" fmla="*/ 184600 w 805532"/>
                  <a:gd name="connsiteY0" fmla="*/ 520107 h 687929"/>
                  <a:gd name="connsiteX1" fmla="*/ 620929 w 805532"/>
                  <a:gd name="connsiteY1" fmla="*/ 520110 h 687929"/>
                  <a:gd name="connsiteX2" fmla="*/ 704838 w 805532"/>
                  <a:gd name="connsiteY2" fmla="*/ 604019 h 687929"/>
                  <a:gd name="connsiteX3" fmla="*/ 620926 w 805532"/>
                  <a:gd name="connsiteY3" fmla="*/ 687929 h 687929"/>
                  <a:gd name="connsiteX4" fmla="*/ 184600 w 805532"/>
                  <a:gd name="connsiteY4" fmla="*/ 687926 h 687929"/>
                  <a:gd name="connsiteX5" fmla="*/ 100691 w 805532"/>
                  <a:gd name="connsiteY5" fmla="*/ 604019 h 687929"/>
                  <a:gd name="connsiteX6" fmla="*/ 184600 w 805532"/>
                  <a:gd name="connsiteY6" fmla="*/ 520107 h 687929"/>
                  <a:gd name="connsiteX7" fmla="*/ 117472 w 805532"/>
                  <a:gd name="connsiteY7" fmla="*/ 260053 h 687929"/>
                  <a:gd name="connsiteX8" fmla="*/ 688057 w 805532"/>
                  <a:gd name="connsiteY8" fmla="*/ 260053 h 687929"/>
                  <a:gd name="connsiteX9" fmla="*/ 771967 w 805532"/>
                  <a:gd name="connsiteY9" fmla="*/ 343963 h 687929"/>
                  <a:gd name="connsiteX10" fmla="*/ 688057 w 805532"/>
                  <a:gd name="connsiteY10" fmla="*/ 427875 h 687929"/>
                  <a:gd name="connsiteX11" fmla="*/ 117472 w 805532"/>
                  <a:gd name="connsiteY11" fmla="*/ 427872 h 687929"/>
                  <a:gd name="connsiteX12" fmla="*/ 33563 w 805532"/>
                  <a:gd name="connsiteY12" fmla="*/ 343963 h 687929"/>
                  <a:gd name="connsiteX13" fmla="*/ 117472 w 805532"/>
                  <a:gd name="connsiteY13" fmla="*/ 260053 h 687929"/>
                  <a:gd name="connsiteX14" fmla="*/ 83910 w 805532"/>
                  <a:gd name="connsiteY14" fmla="*/ 0 h 687929"/>
                  <a:gd name="connsiteX15" fmla="*/ 721623 w 805532"/>
                  <a:gd name="connsiteY15" fmla="*/ 0 h 687929"/>
                  <a:gd name="connsiteX16" fmla="*/ 805532 w 805532"/>
                  <a:gd name="connsiteY16" fmla="*/ 83910 h 687929"/>
                  <a:gd name="connsiteX17" fmla="*/ 805529 w 805532"/>
                  <a:gd name="connsiteY17" fmla="*/ 83910 h 687929"/>
                  <a:gd name="connsiteX18" fmla="*/ 721620 w 805532"/>
                  <a:gd name="connsiteY18" fmla="*/ 167819 h 687929"/>
                  <a:gd name="connsiteX19" fmla="*/ 83910 w 805532"/>
                  <a:gd name="connsiteY19" fmla="*/ 167819 h 687929"/>
                  <a:gd name="connsiteX20" fmla="*/ 0 w 805532"/>
                  <a:gd name="connsiteY20" fmla="*/ 83910 h 687929"/>
                  <a:gd name="connsiteX21" fmla="*/ 83910 w 805532"/>
                  <a:gd name="connsiteY21" fmla="*/ 0 h 68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5532" h="687929">
                    <a:moveTo>
                      <a:pt x="184600" y="520107"/>
                    </a:moveTo>
                    <a:lnTo>
                      <a:pt x="620929" y="520110"/>
                    </a:lnTo>
                    <a:cubicBezTo>
                      <a:pt x="667269" y="520110"/>
                      <a:pt x="704838" y="557676"/>
                      <a:pt x="704838" y="604019"/>
                    </a:cubicBezTo>
                    <a:cubicBezTo>
                      <a:pt x="704838" y="650360"/>
                      <a:pt x="667269" y="687929"/>
                      <a:pt x="620926" y="687929"/>
                    </a:cubicBezTo>
                    <a:lnTo>
                      <a:pt x="184600" y="687926"/>
                    </a:lnTo>
                    <a:cubicBezTo>
                      <a:pt x="138257" y="687926"/>
                      <a:pt x="100691" y="650360"/>
                      <a:pt x="100691" y="604019"/>
                    </a:cubicBezTo>
                    <a:cubicBezTo>
                      <a:pt x="100691" y="557676"/>
                      <a:pt x="138257" y="520107"/>
                      <a:pt x="184600" y="520107"/>
                    </a:cubicBezTo>
                    <a:close/>
                    <a:moveTo>
                      <a:pt x="117472" y="260053"/>
                    </a:moveTo>
                    <a:lnTo>
                      <a:pt x="688057" y="260053"/>
                    </a:lnTo>
                    <a:cubicBezTo>
                      <a:pt x="734401" y="260053"/>
                      <a:pt x="771967" y="297622"/>
                      <a:pt x="771967" y="343963"/>
                    </a:cubicBezTo>
                    <a:cubicBezTo>
                      <a:pt x="771967" y="390306"/>
                      <a:pt x="734398" y="427875"/>
                      <a:pt x="688057" y="427875"/>
                    </a:cubicBezTo>
                    <a:lnTo>
                      <a:pt x="117472" y="427872"/>
                    </a:lnTo>
                    <a:cubicBezTo>
                      <a:pt x="71132" y="427872"/>
                      <a:pt x="33566" y="390306"/>
                      <a:pt x="33563" y="343963"/>
                    </a:cubicBezTo>
                    <a:cubicBezTo>
                      <a:pt x="33566" y="297622"/>
                      <a:pt x="71132" y="260053"/>
                      <a:pt x="117472" y="260053"/>
                    </a:cubicBezTo>
                    <a:close/>
                    <a:moveTo>
                      <a:pt x="83910" y="0"/>
                    </a:moveTo>
                    <a:lnTo>
                      <a:pt x="721623" y="0"/>
                    </a:lnTo>
                    <a:cubicBezTo>
                      <a:pt x="767963" y="0"/>
                      <a:pt x="805532" y="37569"/>
                      <a:pt x="805532" y="83910"/>
                    </a:cubicBezTo>
                    <a:lnTo>
                      <a:pt x="805529" y="83910"/>
                    </a:lnTo>
                    <a:cubicBezTo>
                      <a:pt x="805529" y="130253"/>
                      <a:pt x="767963" y="167819"/>
                      <a:pt x="721620" y="167819"/>
                    </a:cubicBezTo>
                    <a:lnTo>
                      <a:pt x="83910" y="167819"/>
                    </a:lnTo>
                    <a:cubicBezTo>
                      <a:pt x="37569" y="167819"/>
                      <a:pt x="0" y="130253"/>
                      <a:pt x="0" y="83910"/>
                    </a:cubicBezTo>
                    <a:cubicBezTo>
                      <a:pt x="0" y="37566"/>
                      <a:pt x="37569" y="0"/>
                      <a:pt x="8391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xmlns="" id="{3C12866D-7C50-423B-97C6-3A44AEC2FF89}"/>
                  </a:ext>
                </a:extLst>
              </p:cNvPr>
              <p:cNvSpPr/>
              <p:nvPr/>
            </p:nvSpPr>
            <p:spPr>
              <a:xfrm>
                <a:off x="10608146" y="1032479"/>
                <a:ext cx="761035" cy="1312187"/>
              </a:xfrm>
              <a:custGeom>
                <a:avLst/>
                <a:gdLst>
                  <a:gd name="connsiteX0" fmla="*/ 1028878 w 3847556"/>
                  <a:gd name="connsiteY0" fmla="*/ 0 h 6633998"/>
                  <a:gd name="connsiteX1" fmla="*/ 1293726 w 3847556"/>
                  <a:gd name="connsiteY1" fmla="*/ 264865 h 6633998"/>
                  <a:gd name="connsiteX2" fmla="*/ 1293726 w 3847556"/>
                  <a:gd name="connsiteY2" fmla="*/ 664770 h 6633998"/>
                  <a:gd name="connsiteX3" fmla="*/ 1656529 w 3847556"/>
                  <a:gd name="connsiteY3" fmla="*/ 664770 h 6633998"/>
                  <a:gd name="connsiteX4" fmla="*/ 1656545 w 3847556"/>
                  <a:gd name="connsiteY4" fmla="*/ 264865 h 6633998"/>
                  <a:gd name="connsiteX5" fmla="*/ 1921394 w 3847556"/>
                  <a:gd name="connsiteY5" fmla="*/ 0 h 6633998"/>
                  <a:gd name="connsiteX6" fmla="*/ 2186253 w 3847556"/>
                  <a:gd name="connsiteY6" fmla="*/ 264865 h 6633998"/>
                  <a:gd name="connsiteX7" fmla="*/ 2186253 w 3847556"/>
                  <a:gd name="connsiteY7" fmla="*/ 664770 h 6633998"/>
                  <a:gd name="connsiteX8" fmla="*/ 2549056 w 3847556"/>
                  <a:gd name="connsiteY8" fmla="*/ 664770 h 6633998"/>
                  <a:gd name="connsiteX9" fmla="*/ 2549056 w 3847556"/>
                  <a:gd name="connsiteY9" fmla="*/ 264865 h 6633998"/>
                  <a:gd name="connsiteX10" fmla="*/ 2813921 w 3847556"/>
                  <a:gd name="connsiteY10" fmla="*/ 0 h 6633998"/>
                  <a:gd name="connsiteX11" fmla="*/ 3078781 w 3847556"/>
                  <a:gd name="connsiteY11" fmla="*/ 264865 h 6633998"/>
                  <a:gd name="connsiteX12" fmla="*/ 3078764 w 3847556"/>
                  <a:gd name="connsiteY12" fmla="*/ 664770 h 6633998"/>
                  <a:gd name="connsiteX13" fmla="*/ 3512447 w 3847556"/>
                  <a:gd name="connsiteY13" fmla="*/ 664770 h 6633998"/>
                  <a:gd name="connsiteX14" fmla="*/ 3520693 w 3847556"/>
                  <a:gd name="connsiteY14" fmla="*/ 668198 h 6633998"/>
                  <a:gd name="connsiteX15" fmla="*/ 3610357 w 3847556"/>
                  <a:gd name="connsiteY15" fmla="*/ 641623 h 6633998"/>
                  <a:gd name="connsiteX16" fmla="*/ 3846084 w 3847556"/>
                  <a:gd name="connsiteY16" fmla="*/ 932715 h 6633998"/>
                  <a:gd name="connsiteX17" fmla="*/ 3273917 w 3847556"/>
                  <a:gd name="connsiteY17" fmla="*/ 6376417 h 6633998"/>
                  <a:gd name="connsiteX18" fmla="*/ 2982826 w 3847556"/>
                  <a:gd name="connsiteY18" fmla="*/ 6612116 h 6633998"/>
                  <a:gd name="connsiteX19" fmla="*/ 2747105 w 3847556"/>
                  <a:gd name="connsiteY19" fmla="*/ 6321024 h 6633998"/>
                  <a:gd name="connsiteX20" fmla="*/ 3304490 w 3847556"/>
                  <a:gd name="connsiteY20" fmla="*/ 1017914 h 6633998"/>
                  <a:gd name="connsiteX21" fmla="*/ 3078764 w 3847556"/>
                  <a:gd name="connsiteY21" fmla="*/ 1017930 h 6633998"/>
                  <a:gd name="connsiteX22" fmla="*/ 3078764 w 3847556"/>
                  <a:gd name="connsiteY22" fmla="*/ 1417857 h 6633998"/>
                  <a:gd name="connsiteX23" fmla="*/ 2813921 w 3847556"/>
                  <a:gd name="connsiteY23" fmla="*/ 1682700 h 6633998"/>
                  <a:gd name="connsiteX24" fmla="*/ 2549056 w 3847556"/>
                  <a:gd name="connsiteY24" fmla="*/ 1417841 h 6633998"/>
                  <a:gd name="connsiteX25" fmla="*/ 2549056 w 3847556"/>
                  <a:gd name="connsiteY25" fmla="*/ 1017930 h 6633998"/>
                  <a:gd name="connsiteX26" fmla="*/ 2186253 w 3847556"/>
                  <a:gd name="connsiteY26" fmla="*/ 1017930 h 6633998"/>
                  <a:gd name="connsiteX27" fmla="*/ 2186237 w 3847556"/>
                  <a:gd name="connsiteY27" fmla="*/ 1417841 h 6633998"/>
                  <a:gd name="connsiteX28" fmla="*/ 1921394 w 3847556"/>
                  <a:gd name="connsiteY28" fmla="*/ 1682700 h 6633998"/>
                  <a:gd name="connsiteX29" fmla="*/ 1656529 w 3847556"/>
                  <a:gd name="connsiteY29" fmla="*/ 1417841 h 6633998"/>
                  <a:gd name="connsiteX30" fmla="*/ 1656529 w 3847556"/>
                  <a:gd name="connsiteY30" fmla="*/ 1017930 h 6633998"/>
                  <a:gd name="connsiteX31" fmla="*/ 1293726 w 3847556"/>
                  <a:gd name="connsiteY31" fmla="*/ 1017930 h 6633998"/>
                  <a:gd name="connsiteX32" fmla="*/ 1293726 w 3847556"/>
                  <a:gd name="connsiteY32" fmla="*/ 1417841 h 6633998"/>
                  <a:gd name="connsiteX33" fmla="*/ 1216149 w 3847556"/>
                  <a:gd name="connsiteY33" fmla="*/ 1605128 h 6633998"/>
                  <a:gd name="connsiteX34" fmla="*/ 1028872 w 3847556"/>
                  <a:gd name="connsiteY34" fmla="*/ 1682700 h 6633998"/>
                  <a:gd name="connsiteX35" fmla="*/ 841580 w 3847556"/>
                  <a:gd name="connsiteY35" fmla="*/ 1605122 h 6633998"/>
                  <a:gd name="connsiteX36" fmla="*/ 764018 w 3847556"/>
                  <a:gd name="connsiteY36" fmla="*/ 1417841 h 6633998"/>
                  <a:gd name="connsiteX37" fmla="*/ 764018 w 3847556"/>
                  <a:gd name="connsiteY37" fmla="*/ 1017914 h 6633998"/>
                  <a:gd name="connsiteX38" fmla="*/ 539645 w 3847556"/>
                  <a:gd name="connsiteY38" fmla="*/ 1017930 h 6633998"/>
                  <a:gd name="connsiteX39" fmla="*/ 1005791 w 3847556"/>
                  <a:gd name="connsiteY39" fmla="*/ 6346040 h 6633998"/>
                  <a:gd name="connsiteX40" fmla="*/ 765023 w 3847556"/>
                  <a:gd name="connsiteY40" fmla="*/ 6632976 h 6633998"/>
                  <a:gd name="connsiteX41" fmla="*/ 478087 w 3847556"/>
                  <a:gd name="connsiteY41" fmla="*/ 6392208 h 6633998"/>
                  <a:gd name="connsiteX42" fmla="*/ 1023 w 3847556"/>
                  <a:gd name="connsiteY42" fmla="*/ 939358 h 6633998"/>
                  <a:gd name="connsiteX43" fmla="*/ 241807 w 3847556"/>
                  <a:gd name="connsiteY43" fmla="*/ 652422 h 6633998"/>
                  <a:gd name="connsiteX44" fmla="*/ 311187 w 3847556"/>
                  <a:gd name="connsiteY44" fmla="*/ 674309 h 6633998"/>
                  <a:gd name="connsiteX45" fmla="*/ 334193 w 3847556"/>
                  <a:gd name="connsiteY45" fmla="*/ 664770 h 6633998"/>
                  <a:gd name="connsiteX46" fmla="*/ 764018 w 3847556"/>
                  <a:gd name="connsiteY46" fmla="*/ 664770 h 6633998"/>
                  <a:gd name="connsiteX47" fmla="*/ 764018 w 3847556"/>
                  <a:gd name="connsiteY47" fmla="*/ 264865 h 6633998"/>
                  <a:gd name="connsiteX48" fmla="*/ 1028878 w 3847556"/>
                  <a:gd name="connsiteY48" fmla="*/ 0 h 663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847556" h="6633998">
                    <a:moveTo>
                      <a:pt x="1028878" y="0"/>
                    </a:moveTo>
                    <a:cubicBezTo>
                      <a:pt x="1175157" y="0"/>
                      <a:pt x="1293726" y="118591"/>
                      <a:pt x="1293726" y="264865"/>
                    </a:cubicBezTo>
                    <a:lnTo>
                      <a:pt x="1293726" y="664770"/>
                    </a:lnTo>
                    <a:lnTo>
                      <a:pt x="1656529" y="664770"/>
                    </a:lnTo>
                    <a:lnTo>
                      <a:pt x="1656545" y="264865"/>
                    </a:lnTo>
                    <a:cubicBezTo>
                      <a:pt x="1656529" y="118591"/>
                      <a:pt x="1775115" y="17"/>
                      <a:pt x="1921394" y="0"/>
                    </a:cubicBezTo>
                    <a:cubicBezTo>
                      <a:pt x="2067668" y="17"/>
                      <a:pt x="2186237" y="118591"/>
                      <a:pt x="2186253" y="264865"/>
                    </a:cubicBezTo>
                    <a:lnTo>
                      <a:pt x="2186253" y="664770"/>
                    </a:lnTo>
                    <a:lnTo>
                      <a:pt x="2549056" y="664770"/>
                    </a:lnTo>
                    <a:lnTo>
                      <a:pt x="2549056" y="264865"/>
                    </a:lnTo>
                    <a:cubicBezTo>
                      <a:pt x="2549056" y="118575"/>
                      <a:pt x="2667642" y="0"/>
                      <a:pt x="2813921" y="0"/>
                    </a:cubicBezTo>
                    <a:cubicBezTo>
                      <a:pt x="2960211" y="0"/>
                      <a:pt x="3078781" y="118591"/>
                      <a:pt x="3078781" y="264865"/>
                    </a:cubicBezTo>
                    <a:lnTo>
                      <a:pt x="3078764" y="664770"/>
                    </a:lnTo>
                    <a:lnTo>
                      <a:pt x="3512447" y="664770"/>
                    </a:lnTo>
                    <a:lnTo>
                      <a:pt x="3520693" y="668198"/>
                    </a:lnTo>
                    <a:cubicBezTo>
                      <a:pt x="3545659" y="640863"/>
                      <a:pt x="3577628" y="638174"/>
                      <a:pt x="3610357" y="641623"/>
                    </a:cubicBezTo>
                    <a:cubicBezTo>
                      <a:pt x="3755838" y="656915"/>
                      <a:pt x="3861375" y="787234"/>
                      <a:pt x="3846084" y="932715"/>
                    </a:cubicBezTo>
                    <a:cubicBezTo>
                      <a:pt x="3655380" y="2747282"/>
                      <a:pt x="3464643" y="4561839"/>
                      <a:pt x="3273917" y="6376417"/>
                    </a:cubicBezTo>
                    <a:cubicBezTo>
                      <a:pt x="3258626" y="6521887"/>
                      <a:pt x="3128312" y="6627419"/>
                      <a:pt x="2982826" y="6612116"/>
                    </a:cubicBezTo>
                    <a:cubicBezTo>
                      <a:pt x="2837361" y="6596835"/>
                      <a:pt x="2731824" y="6466505"/>
                      <a:pt x="2747105" y="6321024"/>
                    </a:cubicBezTo>
                    <a:lnTo>
                      <a:pt x="3304490" y="1017914"/>
                    </a:lnTo>
                    <a:lnTo>
                      <a:pt x="3078764" y="1017930"/>
                    </a:lnTo>
                    <a:cubicBezTo>
                      <a:pt x="3078764" y="1151232"/>
                      <a:pt x="3078764" y="1284539"/>
                      <a:pt x="3078764" y="1417857"/>
                    </a:cubicBezTo>
                    <a:cubicBezTo>
                      <a:pt x="3078764" y="1564114"/>
                      <a:pt x="2960195" y="1682700"/>
                      <a:pt x="2813921" y="1682700"/>
                    </a:cubicBezTo>
                    <a:cubicBezTo>
                      <a:pt x="2667631" y="1682700"/>
                      <a:pt x="2549056" y="1564131"/>
                      <a:pt x="2549056" y="1417841"/>
                    </a:cubicBezTo>
                    <a:lnTo>
                      <a:pt x="2549056" y="1017930"/>
                    </a:lnTo>
                    <a:lnTo>
                      <a:pt x="2186253" y="1017930"/>
                    </a:lnTo>
                    <a:cubicBezTo>
                      <a:pt x="2186237" y="1151221"/>
                      <a:pt x="2186237" y="1284555"/>
                      <a:pt x="2186237" y="1417841"/>
                    </a:cubicBezTo>
                    <a:cubicBezTo>
                      <a:pt x="2186237" y="1564131"/>
                      <a:pt x="2067651" y="1682700"/>
                      <a:pt x="1921394" y="1682700"/>
                    </a:cubicBezTo>
                    <a:cubicBezTo>
                      <a:pt x="1775115" y="1682700"/>
                      <a:pt x="1656529" y="1564131"/>
                      <a:pt x="1656529" y="1417841"/>
                    </a:cubicBezTo>
                    <a:lnTo>
                      <a:pt x="1656529" y="1017930"/>
                    </a:lnTo>
                    <a:lnTo>
                      <a:pt x="1293726" y="1017930"/>
                    </a:lnTo>
                    <a:cubicBezTo>
                      <a:pt x="1293710" y="1151221"/>
                      <a:pt x="1293726" y="1284539"/>
                      <a:pt x="1293726" y="1417841"/>
                    </a:cubicBezTo>
                    <a:cubicBezTo>
                      <a:pt x="1293726" y="1490986"/>
                      <a:pt x="1264077" y="1557199"/>
                      <a:pt x="1216149" y="1605128"/>
                    </a:cubicBezTo>
                    <a:lnTo>
                      <a:pt x="1028872" y="1682700"/>
                    </a:lnTo>
                    <a:lnTo>
                      <a:pt x="841580" y="1605122"/>
                    </a:lnTo>
                    <a:cubicBezTo>
                      <a:pt x="793651" y="1557199"/>
                      <a:pt x="764007" y="1490986"/>
                      <a:pt x="764018" y="1417841"/>
                    </a:cubicBezTo>
                    <a:lnTo>
                      <a:pt x="764018" y="1017914"/>
                    </a:lnTo>
                    <a:lnTo>
                      <a:pt x="539645" y="1017930"/>
                    </a:lnTo>
                    <a:cubicBezTo>
                      <a:pt x="695040" y="2793967"/>
                      <a:pt x="850418" y="4570003"/>
                      <a:pt x="1005791" y="6346040"/>
                    </a:cubicBezTo>
                    <a:cubicBezTo>
                      <a:pt x="1018529" y="6491754"/>
                      <a:pt x="910743" y="6620221"/>
                      <a:pt x="765023" y="6632976"/>
                    </a:cubicBezTo>
                    <a:cubicBezTo>
                      <a:pt x="619293" y="6645714"/>
                      <a:pt x="490842" y="6537928"/>
                      <a:pt x="478087" y="6392208"/>
                    </a:cubicBezTo>
                    <a:lnTo>
                      <a:pt x="1023" y="939358"/>
                    </a:lnTo>
                    <a:cubicBezTo>
                      <a:pt x="-11716" y="793639"/>
                      <a:pt x="96076" y="665177"/>
                      <a:pt x="241807" y="652422"/>
                    </a:cubicBezTo>
                    <a:lnTo>
                      <a:pt x="311187" y="674309"/>
                    </a:lnTo>
                    <a:cubicBezTo>
                      <a:pt x="317983" y="665335"/>
                      <a:pt x="326028" y="664770"/>
                      <a:pt x="334193" y="664770"/>
                    </a:cubicBezTo>
                    <a:lnTo>
                      <a:pt x="764018" y="664770"/>
                    </a:lnTo>
                    <a:lnTo>
                      <a:pt x="764018" y="264865"/>
                    </a:lnTo>
                    <a:cubicBezTo>
                      <a:pt x="764018" y="118591"/>
                      <a:pt x="882588" y="0"/>
                      <a:pt x="1028878"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a:extLst>
                <a:ext uri="{FF2B5EF4-FFF2-40B4-BE49-F238E27FC236}">
                  <a16:creationId xmlns:a16="http://schemas.microsoft.com/office/drawing/2014/main" xmlns="" id="{D91F9EF7-4F87-415C-8160-7E56B60DA9F9}"/>
                </a:ext>
              </a:extLst>
            </p:cNvPr>
            <p:cNvGrpSpPr/>
            <p:nvPr/>
          </p:nvGrpSpPr>
          <p:grpSpPr>
            <a:xfrm>
              <a:off x="0" y="6374086"/>
              <a:ext cx="11401431" cy="237804"/>
              <a:chOff x="0" y="6374086"/>
              <a:chExt cx="11401431" cy="237804"/>
            </a:xfrm>
          </p:grpSpPr>
          <p:sp>
            <p:nvSpPr>
              <p:cNvPr id="6" name="Rectangle 5">
                <a:extLst>
                  <a:ext uri="{FF2B5EF4-FFF2-40B4-BE49-F238E27FC236}">
                    <a16:creationId xmlns:a16="http://schemas.microsoft.com/office/drawing/2014/main" xmlns="" id="{5AE59EE2-572E-4B51-AE32-612BBCC09DE1}"/>
                  </a:ext>
                </a:extLst>
              </p:cNvPr>
              <p:cNvSpPr/>
              <p:nvPr/>
            </p:nvSpPr>
            <p:spPr>
              <a:xfrm>
                <a:off x="0" y="6566170"/>
                <a:ext cx="11311128" cy="457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xmlns="" id="{4CB77414-9E89-4E91-A109-7F250477ACA9}"/>
                  </a:ext>
                </a:extLst>
              </p:cNvPr>
              <p:cNvSpPr/>
              <p:nvPr/>
            </p:nvSpPr>
            <p:spPr>
              <a:xfrm>
                <a:off x="11355711" y="6374086"/>
                <a:ext cx="45720" cy="1554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Block Arc 7">
                <a:extLst>
                  <a:ext uri="{FF2B5EF4-FFF2-40B4-BE49-F238E27FC236}">
                    <a16:creationId xmlns:a16="http://schemas.microsoft.com/office/drawing/2014/main" xmlns="" id="{5F4ACB2E-D9DA-474D-ACD0-6D4C5B5B69E1}"/>
                  </a:ext>
                </a:extLst>
              </p:cNvPr>
              <p:cNvSpPr/>
              <p:nvPr/>
            </p:nvSpPr>
            <p:spPr>
              <a:xfrm>
                <a:off x="11229678" y="6440137"/>
                <a:ext cx="171753" cy="171753"/>
              </a:xfrm>
              <a:prstGeom prst="blockArc">
                <a:avLst>
                  <a:gd name="adj1" fmla="val 21339429"/>
                  <a:gd name="adj2" fmla="val 6091498"/>
                  <a:gd name="adj3" fmla="val 2709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Tree>
    <p:extLst>
      <p:ext uri="{BB962C8B-B14F-4D97-AF65-F5344CB8AC3E}">
        <p14:creationId xmlns:p14="http://schemas.microsoft.com/office/powerpoint/2010/main" xmlns="" val="370824038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4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3" name="Group 2">
            <a:extLst>
              <a:ext uri="{FF2B5EF4-FFF2-40B4-BE49-F238E27FC236}">
                <a16:creationId xmlns:a16="http://schemas.microsoft.com/office/drawing/2014/main" xmlns="" id="{A444163C-3BE8-445F-BF4D-6FF683F7A99F}"/>
              </a:ext>
            </a:extLst>
          </p:cNvPr>
          <p:cNvGrpSpPr/>
          <p:nvPr userDrawn="1"/>
        </p:nvGrpSpPr>
        <p:grpSpPr>
          <a:xfrm>
            <a:off x="0" y="5030641"/>
            <a:ext cx="11784650" cy="1581249"/>
            <a:chOff x="0" y="5030641"/>
            <a:chExt cx="11784650" cy="1581249"/>
          </a:xfrm>
        </p:grpSpPr>
        <p:grpSp>
          <p:nvGrpSpPr>
            <p:cNvPr id="4" name="Group 3">
              <a:extLst>
                <a:ext uri="{FF2B5EF4-FFF2-40B4-BE49-F238E27FC236}">
                  <a16:creationId xmlns:a16="http://schemas.microsoft.com/office/drawing/2014/main" xmlns="" id="{4C382616-4BAD-46F2-A9B1-3719C195BD07}"/>
                </a:ext>
              </a:extLst>
            </p:cNvPr>
            <p:cNvGrpSpPr/>
            <p:nvPr/>
          </p:nvGrpSpPr>
          <p:grpSpPr>
            <a:xfrm>
              <a:off x="10972494" y="5030641"/>
              <a:ext cx="812156" cy="1343445"/>
              <a:chOff x="10042059" y="85076"/>
              <a:chExt cx="1867634" cy="3089387"/>
            </a:xfrm>
          </p:grpSpPr>
          <p:sp>
            <p:nvSpPr>
              <p:cNvPr id="9" name="Freeform: Shape 8">
                <a:extLst>
                  <a:ext uri="{FF2B5EF4-FFF2-40B4-BE49-F238E27FC236}">
                    <a16:creationId xmlns:a16="http://schemas.microsoft.com/office/drawing/2014/main" xmlns="" id="{4F57692B-CB59-4909-9EE5-9842EC389960}"/>
                  </a:ext>
                </a:extLst>
              </p:cNvPr>
              <p:cNvSpPr/>
              <p:nvPr/>
            </p:nvSpPr>
            <p:spPr>
              <a:xfrm rot="16200000" flipH="1">
                <a:off x="9851011" y="276124"/>
                <a:ext cx="2249729" cy="1867634"/>
              </a:xfrm>
              <a:custGeom>
                <a:avLst/>
                <a:gdLst>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710150 h 1867634"/>
                  <a:gd name="connsiteX4" fmla="*/ 2240336 w 2254431"/>
                  <a:gd name="connsiteY4" fmla="*/ 727150 h 1867634"/>
                  <a:gd name="connsiteX5" fmla="*/ 2234976 w 2254431"/>
                  <a:gd name="connsiteY5" fmla="*/ 737448 h 1867634"/>
                  <a:gd name="connsiteX6" fmla="*/ 1734909 w 2254431"/>
                  <a:gd name="connsiteY6" fmla="*/ 1232300 h 1867634"/>
                  <a:gd name="connsiteX7" fmla="*/ 1781182 w 2254431"/>
                  <a:gd name="connsiteY7" fmla="*/ 1232300 h 1867634"/>
                  <a:gd name="connsiteX8" fmla="*/ 1734909 w 2254431"/>
                  <a:gd name="connsiteY8" fmla="*/ 1237163 h 1867634"/>
                  <a:gd name="connsiteX9" fmla="*/ 1734908 w 2254431"/>
                  <a:gd name="connsiteY9" fmla="*/ 633988 h 1867634"/>
                  <a:gd name="connsiteX10" fmla="*/ 2124749 w 2254431"/>
                  <a:gd name="connsiteY10" fmla="*/ 668096 h 1867634"/>
                  <a:gd name="connsiteX11" fmla="*/ 1734908 w 2254431"/>
                  <a:gd name="connsiteY11" fmla="*/ 668096 h 1867634"/>
                  <a:gd name="connsiteX12" fmla="*/ 0 w 2254431"/>
                  <a:gd name="connsiteY12" fmla="*/ 933818 h 1867634"/>
                  <a:gd name="connsiteX13" fmla="*/ 273507 w 2254431"/>
                  <a:gd name="connsiteY13" fmla="*/ 1594126 h 1867634"/>
                  <a:gd name="connsiteX14" fmla="*/ 1594123 w 2254431"/>
                  <a:gd name="connsiteY14" fmla="*/ 1594126 h 1867634"/>
                  <a:gd name="connsiteX15" fmla="*/ 1818102 w 2254431"/>
                  <a:gd name="connsiteY15" fmla="*/ 1370146 h 1867634"/>
                  <a:gd name="connsiteX16" fmla="*/ 2067929 w 2254431"/>
                  <a:gd name="connsiteY16" fmla="*/ 1370150 h 1867634"/>
                  <a:gd name="connsiteX17" fmla="*/ 2249729 w 2254431"/>
                  <a:gd name="connsiteY17" fmla="*/ 1188348 h 1867634"/>
                  <a:gd name="connsiteX18" fmla="*/ 2249729 w 2254431"/>
                  <a:gd name="connsiteY18" fmla="*/ 938520 h 1867634"/>
                  <a:gd name="connsiteX19" fmla="*/ 2254431 w 2254431"/>
                  <a:gd name="connsiteY19" fmla="*/ 933818 h 1867634"/>
                  <a:gd name="connsiteX20" fmla="*/ 2249729 w 2254431"/>
                  <a:gd name="connsiteY20" fmla="*/ 929116 h 1867634"/>
                  <a:gd name="connsiteX21" fmla="*/ 2249729 w 2254431"/>
                  <a:gd name="connsiteY21" fmla="*/ 679292 h 1867634"/>
                  <a:gd name="connsiteX22" fmla="*/ 2067926 w 2254431"/>
                  <a:gd name="connsiteY22" fmla="*/ 497490 h 1867634"/>
                  <a:gd name="connsiteX23" fmla="*/ 1818099 w 2254431"/>
                  <a:gd name="connsiteY23" fmla="*/ 497490 h 1867634"/>
                  <a:gd name="connsiteX24" fmla="*/ 1594123 w 2254431"/>
                  <a:gd name="connsiteY24" fmla="*/ 273510 h 1867634"/>
                  <a:gd name="connsiteX25" fmla="*/ 273507 w 2254431"/>
                  <a:gd name="connsiteY25" fmla="*/ 273510 h 1867634"/>
                  <a:gd name="connsiteX26" fmla="*/ 0 w 2254431"/>
                  <a:gd name="connsiteY26"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1734909 w 2254431"/>
                  <a:gd name="connsiteY8" fmla="*/ 1232300 h 1867634"/>
                  <a:gd name="connsiteX9" fmla="*/ 1781182 w 2254431"/>
                  <a:gd name="connsiteY9" fmla="*/ 1232300 h 1867634"/>
                  <a:gd name="connsiteX10" fmla="*/ 1734909 w 2254431"/>
                  <a:gd name="connsiteY10" fmla="*/ 1237163 h 1867634"/>
                  <a:gd name="connsiteX11" fmla="*/ 1734909 w 2254431"/>
                  <a:gd name="connsiteY11" fmla="*/ 1232300 h 1867634"/>
                  <a:gd name="connsiteX12" fmla="*/ 1734908 w 2254431"/>
                  <a:gd name="connsiteY12" fmla="*/ 668096 h 1867634"/>
                  <a:gd name="connsiteX13" fmla="*/ 2124749 w 2254431"/>
                  <a:gd name="connsiteY13" fmla="*/ 668096 h 1867634"/>
                  <a:gd name="connsiteX14" fmla="*/ 1734908 w 2254431"/>
                  <a:gd name="connsiteY14" fmla="*/ 668096 h 1867634"/>
                  <a:gd name="connsiteX15" fmla="*/ 0 w 2254431"/>
                  <a:gd name="connsiteY15" fmla="*/ 933818 h 1867634"/>
                  <a:gd name="connsiteX16" fmla="*/ 273507 w 2254431"/>
                  <a:gd name="connsiteY16" fmla="*/ 1594126 h 1867634"/>
                  <a:gd name="connsiteX17" fmla="*/ 1594123 w 2254431"/>
                  <a:gd name="connsiteY17" fmla="*/ 1594126 h 1867634"/>
                  <a:gd name="connsiteX18" fmla="*/ 1818102 w 2254431"/>
                  <a:gd name="connsiteY18" fmla="*/ 1370146 h 1867634"/>
                  <a:gd name="connsiteX19" fmla="*/ 2067929 w 2254431"/>
                  <a:gd name="connsiteY19" fmla="*/ 1370150 h 1867634"/>
                  <a:gd name="connsiteX20" fmla="*/ 2249729 w 2254431"/>
                  <a:gd name="connsiteY20" fmla="*/ 1188348 h 1867634"/>
                  <a:gd name="connsiteX21" fmla="*/ 2249729 w 2254431"/>
                  <a:gd name="connsiteY21" fmla="*/ 938520 h 1867634"/>
                  <a:gd name="connsiteX22" fmla="*/ 2254431 w 2254431"/>
                  <a:gd name="connsiteY22" fmla="*/ 933818 h 1867634"/>
                  <a:gd name="connsiteX23" fmla="*/ 2249729 w 2254431"/>
                  <a:gd name="connsiteY23" fmla="*/ 929116 h 1867634"/>
                  <a:gd name="connsiteX24" fmla="*/ 2249729 w 2254431"/>
                  <a:gd name="connsiteY24" fmla="*/ 679292 h 1867634"/>
                  <a:gd name="connsiteX25" fmla="*/ 2067926 w 2254431"/>
                  <a:gd name="connsiteY25" fmla="*/ 497490 h 1867634"/>
                  <a:gd name="connsiteX26" fmla="*/ 1818099 w 2254431"/>
                  <a:gd name="connsiteY26" fmla="*/ 497490 h 1867634"/>
                  <a:gd name="connsiteX27" fmla="*/ 1594123 w 2254431"/>
                  <a:gd name="connsiteY27" fmla="*/ 273510 h 1867634"/>
                  <a:gd name="connsiteX28" fmla="*/ 273507 w 2254431"/>
                  <a:gd name="connsiteY28" fmla="*/ 273510 h 1867634"/>
                  <a:gd name="connsiteX29" fmla="*/ 0 w 2254431"/>
                  <a:gd name="connsiteY29"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1734909 w 2254431"/>
                  <a:gd name="connsiteY8" fmla="*/ 1232300 h 1867634"/>
                  <a:gd name="connsiteX9" fmla="*/ 1781182 w 2254431"/>
                  <a:gd name="connsiteY9" fmla="*/ 1232300 h 1867634"/>
                  <a:gd name="connsiteX10" fmla="*/ 1734909 w 2254431"/>
                  <a:gd name="connsiteY10" fmla="*/ 1237163 h 1867634"/>
                  <a:gd name="connsiteX11" fmla="*/ 1734909 w 2254431"/>
                  <a:gd name="connsiteY11" fmla="*/ 1232300 h 1867634"/>
                  <a:gd name="connsiteX12" fmla="*/ 0 w 2254431"/>
                  <a:gd name="connsiteY12" fmla="*/ 933818 h 1867634"/>
                  <a:gd name="connsiteX13" fmla="*/ 273507 w 2254431"/>
                  <a:gd name="connsiteY13" fmla="*/ 1594126 h 1867634"/>
                  <a:gd name="connsiteX14" fmla="*/ 1594123 w 2254431"/>
                  <a:gd name="connsiteY14" fmla="*/ 1594126 h 1867634"/>
                  <a:gd name="connsiteX15" fmla="*/ 1818102 w 2254431"/>
                  <a:gd name="connsiteY15" fmla="*/ 1370146 h 1867634"/>
                  <a:gd name="connsiteX16" fmla="*/ 2067929 w 2254431"/>
                  <a:gd name="connsiteY16" fmla="*/ 1370150 h 1867634"/>
                  <a:gd name="connsiteX17" fmla="*/ 2249729 w 2254431"/>
                  <a:gd name="connsiteY17" fmla="*/ 1188348 h 1867634"/>
                  <a:gd name="connsiteX18" fmla="*/ 2249729 w 2254431"/>
                  <a:gd name="connsiteY18" fmla="*/ 938520 h 1867634"/>
                  <a:gd name="connsiteX19" fmla="*/ 2254431 w 2254431"/>
                  <a:gd name="connsiteY19" fmla="*/ 933818 h 1867634"/>
                  <a:gd name="connsiteX20" fmla="*/ 2249729 w 2254431"/>
                  <a:gd name="connsiteY20" fmla="*/ 929116 h 1867634"/>
                  <a:gd name="connsiteX21" fmla="*/ 2249729 w 2254431"/>
                  <a:gd name="connsiteY21" fmla="*/ 679292 h 1867634"/>
                  <a:gd name="connsiteX22" fmla="*/ 2067926 w 2254431"/>
                  <a:gd name="connsiteY22" fmla="*/ 497490 h 1867634"/>
                  <a:gd name="connsiteX23" fmla="*/ 1818099 w 2254431"/>
                  <a:gd name="connsiteY23" fmla="*/ 497490 h 1867634"/>
                  <a:gd name="connsiteX24" fmla="*/ 1594123 w 2254431"/>
                  <a:gd name="connsiteY24" fmla="*/ 273510 h 1867634"/>
                  <a:gd name="connsiteX25" fmla="*/ 273507 w 2254431"/>
                  <a:gd name="connsiteY25" fmla="*/ 273510 h 1867634"/>
                  <a:gd name="connsiteX26" fmla="*/ 0 w 2254431"/>
                  <a:gd name="connsiteY26"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1734909 w 2254431"/>
                  <a:gd name="connsiteY8" fmla="*/ 1237163 h 1867634"/>
                  <a:gd name="connsiteX9" fmla="*/ 1781182 w 2254431"/>
                  <a:gd name="connsiteY9" fmla="*/ 1232300 h 1867634"/>
                  <a:gd name="connsiteX10" fmla="*/ 1734909 w 2254431"/>
                  <a:gd name="connsiteY10" fmla="*/ 1237163 h 1867634"/>
                  <a:gd name="connsiteX11" fmla="*/ 0 w 2254431"/>
                  <a:gd name="connsiteY11" fmla="*/ 933818 h 1867634"/>
                  <a:gd name="connsiteX12" fmla="*/ 273507 w 2254431"/>
                  <a:gd name="connsiteY12" fmla="*/ 1594126 h 1867634"/>
                  <a:gd name="connsiteX13" fmla="*/ 1594123 w 2254431"/>
                  <a:gd name="connsiteY13" fmla="*/ 1594126 h 1867634"/>
                  <a:gd name="connsiteX14" fmla="*/ 1818102 w 2254431"/>
                  <a:gd name="connsiteY14" fmla="*/ 1370146 h 1867634"/>
                  <a:gd name="connsiteX15" fmla="*/ 2067929 w 2254431"/>
                  <a:gd name="connsiteY15" fmla="*/ 1370150 h 1867634"/>
                  <a:gd name="connsiteX16" fmla="*/ 2249729 w 2254431"/>
                  <a:gd name="connsiteY16" fmla="*/ 1188348 h 1867634"/>
                  <a:gd name="connsiteX17" fmla="*/ 2249729 w 2254431"/>
                  <a:gd name="connsiteY17" fmla="*/ 938520 h 1867634"/>
                  <a:gd name="connsiteX18" fmla="*/ 2254431 w 2254431"/>
                  <a:gd name="connsiteY18" fmla="*/ 933818 h 1867634"/>
                  <a:gd name="connsiteX19" fmla="*/ 2249729 w 2254431"/>
                  <a:gd name="connsiteY19" fmla="*/ 929116 h 1867634"/>
                  <a:gd name="connsiteX20" fmla="*/ 2249729 w 2254431"/>
                  <a:gd name="connsiteY20" fmla="*/ 679292 h 1867634"/>
                  <a:gd name="connsiteX21" fmla="*/ 2067926 w 2254431"/>
                  <a:gd name="connsiteY21" fmla="*/ 497490 h 1867634"/>
                  <a:gd name="connsiteX22" fmla="*/ 1818099 w 2254431"/>
                  <a:gd name="connsiteY22" fmla="*/ 497490 h 1867634"/>
                  <a:gd name="connsiteX23" fmla="*/ 1594123 w 2254431"/>
                  <a:gd name="connsiteY23" fmla="*/ 273510 h 1867634"/>
                  <a:gd name="connsiteX24" fmla="*/ 273507 w 2254431"/>
                  <a:gd name="connsiteY24" fmla="*/ 273510 h 1867634"/>
                  <a:gd name="connsiteX25" fmla="*/ 0 w 2254431"/>
                  <a:gd name="connsiteY25"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0 w 2254431"/>
                  <a:gd name="connsiteY8" fmla="*/ 933818 h 1867634"/>
                  <a:gd name="connsiteX9" fmla="*/ 273507 w 2254431"/>
                  <a:gd name="connsiteY9" fmla="*/ 1594126 h 1867634"/>
                  <a:gd name="connsiteX10" fmla="*/ 1594123 w 2254431"/>
                  <a:gd name="connsiteY10" fmla="*/ 1594126 h 1867634"/>
                  <a:gd name="connsiteX11" fmla="*/ 1818102 w 2254431"/>
                  <a:gd name="connsiteY11" fmla="*/ 1370146 h 1867634"/>
                  <a:gd name="connsiteX12" fmla="*/ 2067929 w 2254431"/>
                  <a:gd name="connsiteY12" fmla="*/ 1370150 h 1867634"/>
                  <a:gd name="connsiteX13" fmla="*/ 2249729 w 2254431"/>
                  <a:gd name="connsiteY13" fmla="*/ 1188348 h 1867634"/>
                  <a:gd name="connsiteX14" fmla="*/ 2249729 w 2254431"/>
                  <a:gd name="connsiteY14" fmla="*/ 938520 h 1867634"/>
                  <a:gd name="connsiteX15" fmla="*/ 2254431 w 2254431"/>
                  <a:gd name="connsiteY15" fmla="*/ 933818 h 1867634"/>
                  <a:gd name="connsiteX16" fmla="*/ 2249729 w 2254431"/>
                  <a:gd name="connsiteY16" fmla="*/ 929116 h 1867634"/>
                  <a:gd name="connsiteX17" fmla="*/ 2249729 w 2254431"/>
                  <a:gd name="connsiteY17" fmla="*/ 679292 h 1867634"/>
                  <a:gd name="connsiteX18" fmla="*/ 2067926 w 2254431"/>
                  <a:gd name="connsiteY18" fmla="*/ 497490 h 1867634"/>
                  <a:gd name="connsiteX19" fmla="*/ 1818099 w 2254431"/>
                  <a:gd name="connsiteY19" fmla="*/ 497490 h 1867634"/>
                  <a:gd name="connsiteX20" fmla="*/ 1594123 w 2254431"/>
                  <a:gd name="connsiteY20" fmla="*/ 273510 h 1867634"/>
                  <a:gd name="connsiteX21" fmla="*/ 273507 w 2254431"/>
                  <a:gd name="connsiteY21" fmla="*/ 273510 h 1867634"/>
                  <a:gd name="connsiteX22" fmla="*/ 0 w 2254431"/>
                  <a:gd name="connsiteY22" fmla="*/ 933818 h 1867634"/>
                  <a:gd name="connsiteX0" fmla="*/ 2234976 w 2254431"/>
                  <a:gd name="connsiteY0" fmla="*/ 1140552 h 1867634"/>
                  <a:gd name="connsiteX1" fmla="*/ 2236496 w 2254431"/>
                  <a:gd name="connsiteY1" fmla="*/ 1135418 h 1867634"/>
                  <a:gd name="connsiteX2" fmla="*/ 2234976 w 2254431"/>
                  <a:gd name="connsiteY2" fmla="*/ 1140552 h 1867634"/>
                  <a:gd name="connsiteX3" fmla="*/ 2234976 w 2254431"/>
                  <a:gd name="connsiteY3" fmla="*/ 710150 h 1867634"/>
                  <a:gd name="connsiteX4" fmla="*/ 2240336 w 2254431"/>
                  <a:gd name="connsiteY4" fmla="*/ 727150 h 1867634"/>
                  <a:gd name="connsiteX5" fmla="*/ 2234976 w 2254431"/>
                  <a:gd name="connsiteY5" fmla="*/ 737448 h 1867634"/>
                  <a:gd name="connsiteX6" fmla="*/ 2234976 w 2254431"/>
                  <a:gd name="connsiteY6" fmla="*/ 710150 h 1867634"/>
                  <a:gd name="connsiteX7" fmla="*/ 0 w 2254431"/>
                  <a:gd name="connsiteY7" fmla="*/ 933818 h 1867634"/>
                  <a:gd name="connsiteX8" fmla="*/ 273507 w 2254431"/>
                  <a:gd name="connsiteY8" fmla="*/ 1594126 h 1867634"/>
                  <a:gd name="connsiteX9" fmla="*/ 1594123 w 2254431"/>
                  <a:gd name="connsiteY9" fmla="*/ 1594126 h 1867634"/>
                  <a:gd name="connsiteX10" fmla="*/ 1818102 w 2254431"/>
                  <a:gd name="connsiteY10" fmla="*/ 1370146 h 1867634"/>
                  <a:gd name="connsiteX11" fmla="*/ 2067929 w 2254431"/>
                  <a:gd name="connsiteY11" fmla="*/ 1370150 h 1867634"/>
                  <a:gd name="connsiteX12" fmla="*/ 2249729 w 2254431"/>
                  <a:gd name="connsiteY12" fmla="*/ 1188348 h 1867634"/>
                  <a:gd name="connsiteX13" fmla="*/ 2249729 w 2254431"/>
                  <a:gd name="connsiteY13" fmla="*/ 938520 h 1867634"/>
                  <a:gd name="connsiteX14" fmla="*/ 2254431 w 2254431"/>
                  <a:gd name="connsiteY14" fmla="*/ 933818 h 1867634"/>
                  <a:gd name="connsiteX15" fmla="*/ 2249729 w 2254431"/>
                  <a:gd name="connsiteY15" fmla="*/ 929116 h 1867634"/>
                  <a:gd name="connsiteX16" fmla="*/ 2249729 w 2254431"/>
                  <a:gd name="connsiteY16" fmla="*/ 679292 h 1867634"/>
                  <a:gd name="connsiteX17" fmla="*/ 2067926 w 2254431"/>
                  <a:gd name="connsiteY17" fmla="*/ 497490 h 1867634"/>
                  <a:gd name="connsiteX18" fmla="*/ 1818099 w 2254431"/>
                  <a:gd name="connsiteY18" fmla="*/ 497490 h 1867634"/>
                  <a:gd name="connsiteX19" fmla="*/ 1594123 w 2254431"/>
                  <a:gd name="connsiteY19" fmla="*/ 273510 h 1867634"/>
                  <a:gd name="connsiteX20" fmla="*/ 273507 w 2254431"/>
                  <a:gd name="connsiteY20" fmla="*/ 273510 h 1867634"/>
                  <a:gd name="connsiteX21" fmla="*/ 0 w 2254431"/>
                  <a:gd name="connsiteY21" fmla="*/ 933818 h 1867634"/>
                  <a:gd name="connsiteX0" fmla="*/ 2234976 w 2254431"/>
                  <a:gd name="connsiteY0" fmla="*/ 710150 h 1867634"/>
                  <a:gd name="connsiteX1" fmla="*/ 2240336 w 2254431"/>
                  <a:gd name="connsiteY1" fmla="*/ 727150 h 1867634"/>
                  <a:gd name="connsiteX2" fmla="*/ 2234976 w 2254431"/>
                  <a:gd name="connsiteY2" fmla="*/ 737448 h 1867634"/>
                  <a:gd name="connsiteX3" fmla="*/ 2234976 w 2254431"/>
                  <a:gd name="connsiteY3" fmla="*/ 710150 h 1867634"/>
                  <a:gd name="connsiteX4" fmla="*/ 0 w 2254431"/>
                  <a:gd name="connsiteY4" fmla="*/ 933818 h 1867634"/>
                  <a:gd name="connsiteX5" fmla="*/ 273507 w 2254431"/>
                  <a:gd name="connsiteY5" fmla="*/ 1594126 h 1867634"/>
                  <a:gd name="connsiteX6" fmla="*/ 1594123 w 2254431"/>
                  <a:gd name="connsiteY6" fmla="*/ 1594126 h 1867634"/>
                  <a:gd name="connsiteX7" fmla="*/ 1818102 w 2254431"/>
                  <a:gd name="connsiteY7" fmla="*/ 1370146 h 1867634"/>
                  <a:gd name="connsiteX8" fmla="*/ 2067929 w 2254431"/>
                  <a:gd name="connsiteY8" fmla="*/ 1370150 h 1867634"/>
                  <a:gd name="connsiteX9" fmla="*/ 2249729 w 2254431"/>
                  <a:gd name="connsiteY9" fmla="*/ 1188348 h 1867634"/>
                  <a:gd name="connsiteX10" fmla="*/ 2249729 w 2254431"/>
                  <a:gd name="connsiteY10" fmla="*/ 938520 h 1867634"/>
                  <a:gd name="connsiteX11" fmla="*/ 2254431 w 2254431"/>
                  <a:gd name="connsiteY11" fmla="*/ 933818 h 1867634"/>
                  <a:gd name="connsiteX12" fmla="*/ 2249729 w 2254431"/>
                  <a:gd name="connsiteY12" fmla="*/ 929116 h 1867634"/>
                  <a:gd name="connsiteX13" fmla="*/ 2249729 w 2254431"/>
                  <a:gd name="connsiteY13" fmla="*/ 679292 h 1867634"/>
                  <a:gd name="connsiteX14" fmla="*/ 2067926 w 2254431"/>
                  <a:gd name="connsiteY14" fmla="*/ 497490 h 1867634"/>
                  <a:gd name="connsiteX15" fmla="*/ 1818099 w 2254431"/>
                  <a:gd name="connsiteY15" fmla="*/ 497490 h 1867634"/>
                  <a:gd name="connsiteX16" fmla="*/ 1594123 w 2254431"/>
                  <a:gd name="connsiteY16" fmla="*/ 273510 h 1867634"/>
                  <a:gd name="connsiteX17" fmla="*/ 273507 w 2254431"/>
                  <a:gd name="connsiteY17" fmla="*/ 273510 h 1867634"/>
                  <a:gd name="connsiteX18" fmla="*/ 0 w 2254431"/>
                  <a:gd name="connsiteY18" fmla="*/ 933818 h 1867634"/>
                  <a:gd name="connsiteX0" fmla="*/ 2234976 w 2254431"/>
                  <a:gd name="connsiteY0" fmla="*/ 737448 h 1867634"/>
                  <a:gd name="connsiteX1" fmla="*/ 2240336 w 2254431"/>
                  <a:gd name="connsiteY1" fmla="*/ 727150 h 1867634"/>
                  <a:gd name="connsiteX2" fmla="*/ 2234976 w 2254431"/>
                  <a:gd name="connsiteY2" fmla="*/ 737448 h 1867634"/>
                  <a:gd name="connsiteX3" fmla="*/ 0 w 2254431"/>
                  <a:gd name="connsiteY3" fmla="*/ 933818 h 1867634"/>
                  <a:gd name="connsiteX4" fmla="*/ 273507 w 2254431"/>
                  <a:gd name="connsiteY4" fmla="*/ 1594126 h 1867634"/>
                  <a:gd name="connsiteX5" fmla="*/ 1594123 w 2254431"/>
                  <a:gd name="connsiteY5" fmla="*/ 1594126 h 1867634"/>
                  <a:gd name="connsiteX6" fmla="*/ 1818102 w 2254431"/>
                  <a:gd name="connsiteY6" fmla="*/ 1370146 h 1867634"/>
                  <a:gd name="connsiteX7" fmla="*/ 2067929 w 2254431"/>
                  <a:gd name="connsiteY7" fmla="*/ 1370150 h 1867634"/>
                  <a:gd name="connsiteX8" fmla="*/ 2249729 w 2254431"/>
                  <a:gd name="connsiteY8" fmla="*/ 1188348 h 1867634"/>
                  <a:gd name="connsiteX9" fmla="*/ 2249729 w 2254431"/>
                  <a:gd name="connsiteY9" fmla="*/ 938520 h 1867634"/>
                  <a:gd name="connsiteX10" fmla="*/ 2254431 w 2254431"/>
                  <a:gd name="connsiteY10" fmla="*/ 933818 h 1867634"/>
                  <a:gd name="connsiteX11" fmla="*/ 2249729 w 2254431"/>
                  <a:gd name="connsiteY11" fmla="*/ 929116 h 1867634"/>
                  <a:gd name="connsiteX12" fmla="*/ 2249729 w 2254431"/>
                  <a:gd name="connsiteY12" fmla="*/ 679292 h 1867634"/>
                  <a:gd name="connsiteX13" fmla="*/ 2067926 w 2254431"/>
                  <a:gd name="connsiteY13" fmla="*/ 497490 h 1867634"/>
                  <a:gd name="connsiteX14" fmla="*/ 1818099 w 2254431"/>
                  <a:gd name="connsiteY14" fmla="*/ 497490 h 1867634"/>
                  <a:gd name="connsiteX15" fmla="*/ 1594123 w 2254431"/>
                  <a:gd name="connsiteY15" fmla="*/ 273510 h 1867634"/>
                  <a:gd name="connsiteX16" fmla="*/ 273507 w 2254431"/>
                  <a:gd name="connsiteY16" fmla="*/ 273510 h 1867634"/>
                  <a:gd name="connsiteX17" fmla="*/ 0 w 2254431"/>
                  <a:gd name="connsiteY17" fmla="*/ 933818 h 1867634"/>
                  <a:gd name="connsiteX0" fmla="*/ 0 w 2254431"/>
                  <a:gd name="connsiteY0" fmla="*/ 933818 h 1867634"/>
                  <a:gd name="connsiteX1" fmla="*/ 273507 w 2254431"/>
                  <a:gd name="connsiteY1" fmla="*/ 1594126 h 1867634"/>
                  <a:gd name="connsiteX2" fmla="*/ 1594123 w 2254431"/>
                  <a:gd name="connsiteY2" fmla="*/ 1594126 h 1867634"/>
                  <a:gd name="connsiteX3" fmla="*/ 1818102 w 2254431"/>
                  <a:gd name="connsiteY3" fmla="*/ 1370146 h 1867634"/>
                  <a:gd name="connsiteX4" fmla="*/ 2067929 w 2254431"/>
                  <a:gd name="connsiteY4" fmla="*/ 1370150 h 1867634"/>
                  <a:gd name="connsiteX5" fmla="*/ 2249729 w 2254431"/>
                  <a:gd name="connsiteY5" fmla="*/ 1188348 h 1867634"/>
                  <a:gd name="connsiteX6" fmla="*/ 2249729 w 2254431"/>
                  <a:gd name="connsiteY6" fmla="*/ 938520 h 1867634"/>
                  <a:gd name="connsiteX7" fmla="*/ 2254431 w 2254431"/>
                  <a:gd name="connsiteY7" fmla="*/ 933818 h 1867634"/>
                  <a:gd name="connsiteX8" fmla="*/ 2249729 w 2254431"/>
                  <a:gd name="connsiteY8" fmla="*/ 929116 h 1867634"/>
                  <a:gd name="connsiteX9" fmla="*/ 2249729 w 2254431"/>
                  <a:gd name="connsiteY9" fmla="*/ 679292 h 1867634"/>
                  <a:gd name="connsiteX10" fmla="*/ 2067926 w 2254431"/>
                  <a:gd name="connsiteY10" fmla="*/ 497490 h 1867634"/>
                  <a:gd name="connsiteX11" fmla="*/ 1818099 w 2254431"/>
                  <a:gd name="connsiteY11" fmla="*/ 497490 h 1867634"/>
                  <a:gd name="connsiteX12" fmla="*/ 1594123 w 2254431"/>
                  <a:gd name="connsiteY12" fmla="*/ 273510 h 1867634"/>
                  <a:gd name="connsiteX13" fmla="*/ 273507 w 2254431"/>
                  <a:gd name="connsiteY13" fmla="*/ 273510 h 1867634"/>
                  <a:gd name="connsiteX14" fmla="*/ 0 w 2254431"/>
                  <a:gd name="connsiteY14" fmla="*/ 933818 h 1867634"/>
                  <a:gd name="connsiteX0" fmla="*/ 0 w 2249729"/>
                  <a:gd name="connsiteY0" fmla="*/ 933818 h 1867634"/>
                  <a:gd name="connsiteX1" fmla="*/ 273507 w 2249729"/>
                  <a:gd name="connsiteY1" fmla="*/ 1594126 h 1867634"/>
                  <a:gd name="connsiteX2" fmla="*/ 1594123 w 2249729"/>
                  <a:gd name="connsiteY2" fmla="*/ 1594126 h 1867634"/>
                  <a:gd name="connsiteX3" fmla="*/ 1818102 w 2249729"/>
                  <a:gd name="connsiteY3" fmla="*/ 1370146 h 1867634"/>
                  <a:gd name="connsiteX4" fmla="*/ 2067929 w 2249729"/>
                  <a:gd name="connsiteY4" fmla="*/ 1370150 h 1867634"/>
                  <a:gd name="connsiteX5" fmla="*/ 2249729 w 2249729"/>
                  <a:gd name="connsiteY5" fmla="*/ 1188348 h 1867634"/>
                  <a:gd name="connsiteX6" fmla="*/ 2249729 w 2249729"/>
                  <a:gd name="connsiteY6" fmla="*/ 938520 h 1867634"/>
                  <a:gd name="connsiteX7" fmla="*/ 2249729 w 2249729"/>
                  <a:gd name="connsiteY7" fmla="*/ 929116 h 1867634"/>
                  <a:gd name="connsiteX8" fmla="*/ 2249729 w 2249729"/>
                  <a:gd name="connsiteY8" fmla="*/ 679292 h 1867634"/>
                  <a:gd name="connsiteX9" fmla="*/ 2067926 w 2249729"/>
                  <a:gd name="connsiteY9" fmla="*/ 497490 h 1867634"/>
                  <a:gd name="connsiteX10" fmla="*/ 1818099 w 2249729"/>
                  <a:gd name="connsiteY10" fmla="*/ 497490 h 1867634"/>
                  <a:gd name="connsiteX11" fmla="*/ 1594123 w 2249729"/>
                  <a:gd name="connsiteY11" fmla="*/ 273510 h 1867634"/>
                  <a:gd name="connsiteX12" fmla="*/ 273507 w 2249729"/>
                  <a:gd name="connsiteY12" fmla="*/ 273510 h 1867634"/>
                  <a:gd name="connsiteX13" fmla="*/ 0 w 2249729"/>
                  <a:gd name="connsiteY13" fmla="*/ 933818 h 1867634"/>
                  <a:gd name="connsiteX0" fmla="*/ 0 w 2249729"/>
                  <a:gd name="connsiteY0" fmla="*/ 933818 h 1867634"/>
                  <a:gd name="connsiteX1" fmla="*/ 273507 w 2249729"/>
                  <a:gd name="connsiteY1" fmla="*/ 1594126 h 1867634"/>
                  <a:gd name="connsiteX2" fmla="*/ 1594123 w 2249729"/>
                  <a:gd name="connsiteY2" fmla="*/ 1594126 h 1867634"/>
                  <a:gd name="connsiteX3" fmla="*/ 1818102 w 2249729"/>
                  <a:gd name="connsiteY3" fmla="*/ 1370146 h 1867634"/>
                  <a:gd name="connsiteX4" fmla="*/ 2067929 w 2249729"/>
                  <a:gd name="connsiteY4" fmla="*/ 1370150 h 1867634"/>
                  <a:gd name="connsiteX5" fmla="*/ 2249729 w 2249729"/>
                  <a:gd name="connsiteY5" fmla="*/ 1188348 h 1867634"/>
                  <a:gd name="connsiteX6" fmla="*/ 2249729 w 2249729"/>
                  <a:gd name="connsiteY6" fmla="*/ 929116 h 1867634"/>
                  <a:gd name="connsiteX7" fmla="*/ 2249729 w 2249729"/>
                  <a:gd name="connsiteY7" fmla="*/ 679292 h 1867634"/>
                  <a:gd name="connsiteX8" fmla="*/ 2067926 w 2249729"/>
                  <a:gd name="connsiteY8" fmla="*/ 497490 h 1867634"/>
                  <a:gd name="connsiteX9" fmla="*/ 1818099 w 2249729"/>
                  <a:gd name="connsiteY9" fmla="*/ 497490 h 1867634"/>
                  <a:gd name="connsiteX10" fmla="*/ 1594123 w 2249729"/>
                  <a:gd name="connsiteY10" fmla="*/ 273510 h 1867634"/>
                  <a:gd name="connsiteX11" fmla="*/ 273507 w 2249729"/>
                  <a:gd name="connsiteY11" fmla="*/ 273510 h 1867634"/>
                  <a:gd name="connsiteX12" fmla="*/ 0 w 2249729"/>
                  <a:gd name="connsiteY12" fmla="*/ 933818 h 1867634"/>
                  <a:gd name="connsiteX0" fmla="*/ 0 w 2249729"/>
                  <a:gd name="connsiteY0" fmla="*/ 933818 h 1867634"/>
                  <a:gd name="connsiteX1" fmla="*/ 273507 w 2249729"/>
                  <a:gd name="connsiteY1" fmla="*/ 1594126 h 1867634"/>
                  <a:gd name="connsiteX2" fmla="*/ 1594123 w 2249729"/>
                  <a:gd name="connsiteY2" fmla="*/ 1594126 h 1867634"/>
                  <a:gd name="connsiteX3" fmla="*/ 1818102 w 2249729"/>
                  <a:gd name="connsiteY3" fmla="*/ 1370146 h 1867634"/>
                  <a:gd name="connsiteX4" fmla="*/ 2067929 w 2249729"/>
                  <a:gd name="connsiteY4" fmla="*/ 1370150 h 1867634"/>
                  <a:gd name="connsiteX5" fmla="*/ 2249729 w 2249729"/>
                  <a:gd name="connsiteY5" fmla="*/ 1188348 h 1867634"/>
                  <a:gd name="connsiteX6" fmla="*/ 2249729 w 2249729"/>
                  <a:gd name="connsiteY6" fmla="*/ 679292 h 1867634"/>
                  <a:gd name="connsiteX7" fmla="*/ 2067926 w 2249729"/>
                  <a:gd name="connsiteY7" fmla="*/ 497490 h 1867634"/>
                  <a:gd name="connsiteX8" fmla="*/ 1818099 w 2249729"/>
                  <a:gd name="connsiteY8" fmla="*/ 497490 h 1867634"/>
                  <a:gd name="connsiteX9" fmla="*/ 1594123 w 2249729"/>
                  <a:gd name="connsiteY9" fmla="*/ 273510 h 1867634"/>
                  <a:gd name="connsiteX10" fmla="*/ 273507 w 2249729"/>
                  <a:gd name="connsiteY10" fmla="*/ 273510 h 1867634"/>
                  <a:gd name="connsiteX11" fmla="*/ 0 w 2249729"/>
                  <a:gd name="connsiteY11" fmla="*/ 933818 h 186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49729" h="1867634">
                    <a:moveTo>
                      <a:pt x="0" y="933818"/>
                    </a:moveTo>
                    <a:cubicBezTo>
                      <a:pt x="0" y="1172804"/>
                      <a:pt x="91169" y="1411786"/>
                      <a:pt x="273507" y="1594126"/>
                    </a:cubicBezTo>
                    <a:cubicBezTo>
                      <a:pt x="638186" y="1958804"/>
                      <a:pt x="1229447" y="1958804"/>
                      <a:pt x="1594123" y="1594126"/>
                    </a:cubicBezTo>
                    <a:lnTo>
                      <a:pt x="1818102" y="1370146"/>
                    </a:lnTo>
                    <a:lnTo>
                      <a:pt x="2067929" y="1370150"/>
                    </a:lnTo>
                    <a:cubicBezTo>
                      <a:pt x="2168336" y="1370146"/>
                      <a:pt x="2249729" y="1288752"/>
                      <a:pt x="2249729" y="1188348"/>
                    </a:cubicBezTo>
                    <a:lnTo>
                      <a:pt x="2249729" y="679292"/>
                    </a:lnTo>
                    <a:cubicBezTo>
                      <a:pt x="2249729" y="578884"/>
                      <a:pt x="2168334" y="497490"/>
                      <a:pt x="2067926" y="497490"/>
                    </a:cubicBezTo>
                    <a:lnTo>
                      <a:pt x="1818099" y="497490"/>
                    </a:lnTo>
                    <a:lnTo>
                      <a:pt x="1594123" y="273510"/>
                    </a:lnTo>
                    <a:cubicBezTo>
                      <a:pt x="1229444" y="-91169"/>
                      <a:pt x="638186" y="-91169"/>
                      <a:pt x="273507" y="273510"/>
                    </a:cubicBezTo>
                    <a:cubicBezTo>
                      <a:pt x="91169" y="455848"/>
                      <a:pt x="0" y="694834"/>
                      <a:pt x="0" y="933818"/>
                    </a:cubicBezTo>
                    <a:close/>
                  </a:path>
                </a:pathLst>
              </a:custGeom>
              <a:solidFill>
                <a:schemeClr val="bg1"/>
              </a:solidFill>
              <a:ln w="444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10" name="Freeform: Shape 9">
                <a:extLst>
                  <a:ext uri="{FF2B5EF4-FFF2-40B4-BE49-F238E27FC236}">
                    <a16:creationId xmlns:a16="http://schemas.microsoft.com/office/drawing/2014/main" xmlns="" id="{6DBEC21B-8490-4613-893F-081AAB39C3FB}"/>
                  </a:ext>
                </a:extLst>
              </p:cNvPr>
              <p:cNvSpPr/>
              <p:nvPr/>
            </p:nvSpPr>
            <p:spPr>
              <a:xfrm>
                <a:off x="10573107" y="2486534"/>
                <a:ext cx="805533" cy="687929"/>
              </a:xfrm>
              <a:custGeom>
                <a:avLst/>
                <a:gdLst>
                  <a:gd name="connsiteX0" fmla="*/ 184600 w 805532"/>
                  <a:gd name="connsiteY0" fmla="*/ 520107 h 687929"/>
                  <a:gd name="connsiteX1" fmla="*/ 620929 w 805532"/>
                  <a:gd name="connsiteY1" fmla="*/ 520110 h 687929"/>
                  <a:gd name="connsiteX2" fmla="*/ 704838 w 805532"/>
                  <a:gd name="connsiteY2" fmla="*/ 604019 h 687929"/>
                  <a:gd name="connsiteX3" fmla="*/ 620926 w 805532"/>
                  <a:gd name="connsiteY3" fmla="*/ 687929 h 687929"/>
                  <a:gd name="connsiteX4" fmla="*/ 184600 w 805532"/>
                  <a:gd name="connsiteY4" fmla="*/ 687926 h 687929"/>
                  <a:gd name="connsiteX5" fmla="*/ 100691 w 805532"/>
                  <a:gd name="connsiteY5" fmla="*/ 604019 h 687929"/>
                  <a:gd name="connsiteX6" fmla="*/ 184600 w 805532"/>
                  <a:gd name="connsiteY6" fmla="*/ 520107 h 687929"/>
                  <a:gd name="connsiteX7" fmla="*/ 117472 w 805532"/>
                  <a:gd name="connsiteY7" fmla="*/ 260053 h 687929"/>
                  <a:gd name="connsiteX8" fmla="*/ 688057 w 805532"/>
                  <a:gd name="connsiteY8" fmla="*/ 260053 h 687929"/>
                  <a:gd name="connsiteX9" fmla="*/ 771967 w 805532"/>
                  <a:gd name="connsiteY9" fmla="*/ 343963 h 687929"/>
                  <a:gd name="connsiteX10" fmla="*/ 688057 w 805532"/>
                  <a:gd name="connsiteY10" fmla="*/ 427875 h 687929"/>
                  <a:gd name="connsiteX11" fmla="*/ 117472 w 805532"/>
                  <a:gd name="connsiteY11" fmla="*/ 427872 h 687929"/>
                  <a:gd name="connsiteX12" fmla="*/ 33563 w 805532"/>
                  <a:gd name="connsiteY12" fmla="*/ 343963 h 687929"/>
                  <a:gd name="connsiteX13" fmla="*/ 117472 w 805532"/>
                  <a:gd name="connsiteY13" fmla="*/ 260053 h 687929"/>
                  <a:gd name="connsiteX14" fmla="*/ 83910 w 805532"/>
                  <a:gd name="connsiteY14" fmla="*/ 0 h 687929"/>
                  <a:gd name="connsiteX15" fmla="*/ 721623 w 805532"/>
                  <a:gd name="connsiteY15" fmla="*/ 0 h 687929"/>
                  <a:gd name="connsiteX16" fmla="*/ 805532 w 805532"/>
                  <a:gd name="connsiteY16" fmla="*/ 83910 h 687929"/>
                  <a:gd name="connsiteX17" fmla="*/ 805529 w 805532"/>
                  <a:gd name="connsiteY17" fmla="*/ 83910 h 687929"/>
                  <a:gd name="connsiteX18" fmla="*/ 721620 w 805532"/>
                  <a:gd name="connsiteY18" fmla="*/ 167819 h 687929"/>
                  <a:gd name="connsiteX19" fmla="*/ 83910 w 805532"/>
                  <a:gd name="connsiteY19" fmla="*/ 167819 h 687929"/>
                  <a:gd name="connsiteX20" fmla="*/ 0 w 805532"/>
                  <a:gd name="connsiteY20" fmla="*/ 83910 h 687929"/>
                  <a:gd name="connsiteX21" fmla="*/ 83910 w 805532"/>
                  <a:gd name="connsiteY21" fmla="*/ 0 h 68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5532" h="687929">
                    <a:moveTo>
                      <a:pt x="184600" y="520107"/>
                    </a:moveTo>
                    <a:lnTo>
                      <a:pt x="620929" y="520110"/>
                    </a:lnTo>
                    <a:cubicBezTo>
                      <a:pt x="667269" y="520110"/>
                      <a:pt x="704838" y="557676"/>
                      <a:pt x="704838" y="604019"/>
                    </a:cubicBezTo>
                    <a:cubicBezTo>
                      <a:pt x="704838" y="650360"/>
                      <a:pt x="667269" y="687929"/>
                      <a:pt x="620926" y="687929"/>
                    </a:cubicBezTo>
                    <a:lnTo>
                      <a:pt x="184600" y="687926"/>
                    </a:lnTo>
                    <a:cubicBezTo>
                      <a:pt x="138257" y="687926"/>
                      <a:pt x="100691" y="650360"/>
                      <a:pt x="100691" y="604019"/>
                    </a:cubicBezTo>
                    <a:cubicBezTo>
                      <a:pt x="100691" y="557676"/>
                      <a:pt x="138257" y="520107"/>
                      <a:pt x="184600" y="520107"/>
                    </a:cubicBezTo>
                    <a:close/>
                    <a:moveTo>
                      <a:pt x="117472" y="260053"/>
                    </a:moveTo>
                    <a:lnTo>
                      <a:pt x="688057" y="260053"/>
                    </a:lnTo>
                    <a:cubicBezTo>
                      <a:pt x="734401" y="260053"/>
                      <a:pt x="771967" y="297622"/>
                      <a:pt x="771967" y="343963"/>
                    </a:cubicBezTo>
                    <a:cubicBezTo>
                      <a:pt x="771967" y="390306"/>
                      <a:pt x="734398" y="427875"/>
                      <a:pt x="688057" y="427875"/>
                    </a:cubicBezTo>
                    <a:lnTo>
                      <a:pt x="117472" y="427872"/>
                    </a:lnTo>
                    <a:cubicBezTo>
                      <a:pt x="71132" y="427872"/>
                      <a:pt x="33566" y="390306"/>
                      <a:pt x="33563" y="343963"/>
                    </a:cubicBezTo>
                    <a:cubicBezTo>
                      <a:pt x="33566" y="297622"/>
                      <a:pt x="71132" y="260053"/>
                      <a:pt x="117472" y="260053"/>
                    </a:cubicBezTo>
                    <a:close/>
                    <a:moveTo>
                      <a:pt x="83910" y="0"/>
                    </a:moveTo>
                    <a:lnTo>
                      <a:pt x="721623" y="0"/>
                    </a:lnTo>
                    <a:cubicBezTo>
                      <a:pt x="767963" y="0"/>
                      <a:pt x="805532" y="37569"/>
                      <a:pt x="805532" y="83910"/>
                    </a:cubicBezTo>
                    <a:lnTo>
                      <a:pt x="805529" y="83910"/>
                    </a:lnTo>
                    <a:cubicBezTo>
                      <a:pt x="805529" y="130253"/>
                      <a:pt x="767963" y="167819"/>
                      <a:pt x="721620" y="167819"/>
                    </a:cubicBezTo>
                    <a:lnTo>
                      <a:pt x="83910" y="167819"/>
                    </a:lnTo>
                    <a:cubicBezTo>
                      <a:pt x="37569" y="167819"/>
                      <a:pt x="0" y="130253"/>
                      <a:pt x="0" y="83910"/>
                    </a:cubicBezTo>
                    <a:cubicBezTo>
                      <a:pt x="0" y="37566"/>
                      <a:pt x="37569" y="0"/>
                      <a:pt x="8391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xmlns="" id="{3C12866D-7C50-423B-97C6-3A44AEC2FF89}"/>
                  </a:ext>
                </a:extLst>
              </p:cNvPr>
              <p:cNvSpPr/>
              <p:nvPr/>
            </p:nvSpPr>
            <p:spPr>
              <a:xfrm>
                <a:off x="10608146" y="1032479"/>
                <a:ext cx="761035" cy="1312187"/>
              </a:xfrm>
              <a:custGeom>
                <a:avLst/>
                <a:gdLst>
                  <a:gd name="connsiteX0" fmla="*/ 1028878 w 3847556"/>
                  <a:gd name="connsiteY0" fmla="*/ 0 h 6633998"/>
                  <a:gd name="connsiteX1" fmla="*/ 1293726 w 3847556"/>
                  <a:gd name="connsiteY1" fmla="*/ 264865 h 6633998"/>
                  <a:gd name="connsiteX2" fmla="*/ 1293726 w 3847556"/>
                  <a:gd name="connsiteY2" fmla="*/ 664770 h 6633998"/>
                  <a:gd name="connsiteX3" fmla="*/ 1656529 w 3847556"/>
                  <a:gd name="connsiteY3" fmla="*/ 664770 h 6633998"/>
                  <a:gd name="connsiteX4" fmla="*/ 1656545 w 3847556"/>
                  <a:gd name="connsiteY4" fmla="*/ 264865 h 6633998"/>
                  <a:gd name="connsiteX5" fmla="*/ 1921394 w 3847556"/>
                  <a:gd name="connsiteY5" fmla="*/ 0 h 6633998"/>
                  <a:gd name="connsiteX6" fmla="*/ 2186253 w 3847556"/>
                  <a:gd name="connsiteY6" fmla="*/ 264865 h 6633998"/>
                  <a:gd name="connsiteX7" fmla="*/ 2186253 w 3847556"/>
                  <a:gd name="connsiteY7" fmla="*/ 664770 h 6633998"/>
                  <a:gd name="connsiteX8" fmla="*/ 2549056 w 3847556"/>
                  <a:gd name="connsiteY8" fmla="*/ 664770 h 6633998"/>
                  <a:gd name="connsiteX9" fmla="*/ 2549056 w 3847556"/>
                  <a:gd name="connsiteY9" fmla="*/ 264865 h 6633998"/>
                  <a:gd name="connsiteX10" fmla="*/ 2813921 w 3847556"/>
                  <a:gd name="connsiteY10" fmla="*/ 0 h 6633998"/>
                  <a:gd name="connsiteX11" fmla="*/ 3078781 w 3847556"/>
                  <a:gd name="connsiteY11" fmla="*/ 264865 h 6633998"/>
                  <a:gd name="connsiteX12" fmla="*/ 3078764 w 3847556"/>
                  <a:gd name="connsiteY12" fmla="*/ 664770 h 6633998"/>
                  <a:gd name="connsiteX13" fmla="*/ 3512447 w 3847556"/>
                  <a:gd name="connsiteY13" fmla="*/ 664770 h 6633998"/>
                  <a:gd name="connsiteX14" fmla="*/ 3520693 w 3847556"/>
                  <a:gd name="connsiteY14" fmla="*/ 668198 h 6633998"/>
                  <a:gd name="connsiteX15" fmla="*/ 3610357 w 3847556"/>
                  <a:gd name="connsiteY15" fmla="*/ 641623 h 6633998"/>
                  <a:gd name="connsiteX16" fmla="*/ 3846084 w 3847556"/>
                  <a:gd name="connsiteY16" fmla="*/ 932715 h 6633998"/>
                  <a:gd name="connsiteX17" fmla="*/ 3273917 w 3847556"/>
                  <a:gd name="connsiteY17" fmla="*/ 6376417 h 6633998"/>
                  <a:gd name="connsiteX18" fmla="*/ 2982826 w 3847556"/>
                  <a:gd name="connsiteY18" fmla="*/ 6612116 h 6633998"/>
                  <a:gd name="connsiteX19" fmla="*/ 2747105 w 3847556"/>
                  <a:gd name="connsiteY19" fmla="*/ 6321024 h 6633998"/>
                  <a:gd name="connsiteX20" fmla="*/ 3304490 w 3847556"/>
                  <a:gd name="connsiteY20" fmla="*/ 1017914 h 6633998"/>
                  <a:gd name="connsiteX21" fmla="*/ 3078764 w 3847556"/>
                  <a:gd name="connsiteY21" fmla="*/ 1017930 h 6633998"/>
                  <a:gd name="connsiteX22" fmla="*/ 3078764 w 3847556"/>
                  <a:gd name="connsiteY22" fmla="*/ 1417857 h 6633998"/>
                  <a:gd name="connsiteX23" fmla="*/ 2813921 w 3847556"/>
                  <a:gd name="connsiteY23" fmla="*/ 1682700 h 6633998"/>
                  <a:gd name="connsiteX24" fmla="*/ 2549056 w 3847556"/>
                  <a:gd name="connsiteY24" fmla="*/ 1417841 h 6633998"/>
                  <a:gd name="connsiteX25" fmla="*/ 2549056 w 3847556"/>
                  <a:gd name="connsiteY25" fmla="*/ 1017930 h 6633998"/>
                  <a:gd name="connsiteX26" fmla="*/ 2186253 w 3847556"/>
                  <a:gd name="connsiteY26" fmla="*/ 1017930 h 6633998"/>
                  <a:gd name="connsiteX27" fmla="*/ 2186237 w 3847556"/>
                  <a:gd name="connsiteY27" fmla="*/ 1417841 h 6633998"/>
                  <a:gd name="connsiteX28" fmla="*/ 1921394 w 3847556"/>
                  <a:gd name="connsiteY28" fmla="*/ 1682700 h 6633998"/>
                  <a:gd name="connsiteX29" fmla="*/ 1656529 w 3847556"/>
                  <a:gd name="connsiteY29" fmla="*/ 1417841 h 6633998"/>
                  <a:gd name="connsiteX30" fmla="*/ 1656529 w 3847556"/>
                  <a:gd name="connsiteY30" fmla="*/ 1017930 h 6633998"/>
                  <a:gd name="connsiteX31" fmla="*/ 1293726 w 3847556"/>
                  <a:gd name="connsiteY31" fmla="*/ 1017930 h 6633998"/>
                  <a:gd name="connsiteX32" fmla="*/ 1293726 w 3847556"/>
                  <a:gd name="connsiteY32" fmla="*/ 1417841 h 6633998"/>
                  <a:gd name="connsiteX33" fmla="*/ 1216149 w 3847556"/>
                  <a:gd name="connsiteY33" fmla="*/ 1605128 h 6633998"/>
                  <a:gd name="connsiteX34" fmla="*/ 1028872 w 3847556"/>
                  <a:gd name="connsiteY34" fmla="*/ 1682700 h 6633998"/>
                  <a:gd name="connsiteX35" fmla="*/ 841580 w 3847556"/>
                  <a:gd name="connsiteY35" fmla="*/ 1605122 h 6633998"/>
                  <a:gd name="connsiteX36" fmla="*/ 764018 w 3847556"/>
                  <a:gd name="connsiteY36" fmla="*/ 1417841 h 6633998"/>
                  <a:gd name="connsiteX37" fmla="*/ 764018 w 3847556"/>
                  <a:gd name="connsiteY37" fmla="*/ 1017914 h 6633998"/>
                  <a:gd name="connsiteX38" fmla="*/ 539645 w 3847556"/>
                  <a:gd name="connsiteY38" fmla="*/ 1017930 h 6633998"/>
                  <a:gd name="connsiteX39" fmla="*/ 1005791 w 3847556"/>
                  <a:gd name="connsiteY39" fmla="*/ 6346040 h 6633998"/>
                  <a:gd name="connsiteX40" fmla="*/ 765023 w 3847556"/>
                  <a:gd name="connsiteY40" fmla="*/ 6632976 h 6633998"/>
                  <a:gd name="connsiteX41" fmla="*/ 478087 w 3847556"/>
                  <a:gd name="connsiteY41" fmla="*/ 6392208 h 6633998"/>
                  <a:gd name="connsiteX42" fmla="*/ 1023 w 3847556"/>
                  <a:gd name="connsiteY42" fmla="*/ 939358 h 6633998"/>
                  <a:gd name="connsiteX43" fmla="*/ 241807 w 3847556"/>
                  <a:gd name="connsiteY43" fmla="*/ 652422 h 6633998"/>
                  <a:gd name="connsiteX44" fmla="*/ 311187 w 3847556"/>
                  <a:gd name="connsiteY44" fmla="*/ 674309 h 6633998"/>
                  <a:gd name="connsiteX45" fmla="*/ 334193 w 3847556"/>
                  <a:gd name="connsiteY45" fmla="*/ 664770 h 6633998"/>
                  <a:gd name="connsiteX46" fmla="*/ 764018 w 3847556"/>
                  <a:gd name="connsiteY46" fmla="*/ 664770 h 6633998"/>
                  <a:gd name="connsiteX47" fmla="*/ 764018 w 3847556"/>
                  <a:gd name="connsiteY47" fmla="*/ 264865 h 6633998"/>
                  <a:gd name="connsiteX48" fmla="*/ 1028878 w 3847556"/>
                  <a:gd name="connsiteY48" fmla="*/ 0 h 663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847556" h="6633998">
                    <a:moveTo>
                      <a:pt x="1028878" y="0"/>
                    </a:moveTo>
                    <a:cubicBezTo>
                      <a:pt x="1175157" y="0"/>
                      <a:pt x="1293726" y="118591"/>
                      <a:pt x="1293726" y="264865"/>
                    </a:cubicBezTo>
                    <a:lnTo>
                      <a:pt x="1293726" y="664770"/>
                    </a:lnTo>
                    <a:lnTo>
                      <a:pt x="1656529" y="664770"/>
                    </a:lnTo>
                    <a:lnTo>
                      <a:pt x="1656545" y="264865"/>
                    </a:lnTo>
                    <a:cubicBezTo>
                      <a:pt x="1656529" y="118591"/>
                      <a:pt x="1775115" y="17"/>
                      <a:pt x="1921394" y="0"/>
                    </a:cubicBezTo>
                    <a:cubicBezTo>
                      <a:pt x="2067668" y="17"/>
                      <a:pt x="2186237" y="118591"/>
                      <a:pt x="2186253" y="264865"/>
                    </a:cubicBezTo>
                    <a:lnTo>
                      <a:pt x="2186253" y="664770"/>
                    </a:lnTo>
                    <a:lnTo>
                      <a:pt x="2549056" y="664770"/>
                    </a:lnTo>
                    <a:lnTo>
                      <a:pt x="2549056" y="264865"/>
                    </a:lnTo>
                    <a:cubicBezTo>
                      <a:pt x="2549056" y="118575"/>
                      <a:pt x="2667642" y="0"/>
                      <a:pt x="2813921" y="0"/>
                    </a:cubicBezTo>
                    <a:cubicBezTo>
                      <a:pt x="2960211" y="0"/>
                      <a:pt x="3078781" y="118591"/>
                      <a:pt x="3078781" y="264865"/>
                    </a:cubicBezTo>
                    <a:lnTo>
                      <a:pt x="3078764" y="664770"/>
                    </a:lnTo>
                    <a:lnTo>
                      <a:pt x="3512447" y="664770"/>
                    </a:lnTo>
                    <a:lnTo>
                      <a:pt x="3520693" y="668198"/>
                    </a:lnTo>
                    <a:cubicBezTo>
                      <a:pt x="3545659" y="640863"/>
                      <a:pt x="3577628" y="638174"/>
                      <a:pt x="3610357" y="641623"/>
                    </a:cubicBezTo>
                    <a:cubicBezTo>
                      <a:pt x="3755838" y="656915"/>
                      <a:pt x="3861375" y="787234"/>
                      <a:pt x="3846084" y="932715"/>
                    </a:cubicBezTo>
                    <a:cubicBezTo>
                      <a:pt x="3655380" y="2747282"/>
                      <a:pt x="3464643" y="4561839"/>
                      <a:pt x="3273917" y="6376417"/>
                    </a:cubicBezTo>
                    <a:cubicBezTo>
                      <a:pt x="3258626" y="6521887"/>
                      <a:pt x="3128312" y="6627419"/>
                      <a:pt x="2982826" y="6612116"/>
                    </a:cubicBezTo>
                    <a:cubicBezTo>
                      <a:pt x="2837361" y="6596835"/>
                      <a:pt x="2731824" y="6466505"/>
                      <a:pt x="2747105" y="6321024"/>
                    </a:cubicBezTo>
                    <a:lnTo>
                      <a:pt x="3304490" y="1017914"/>
                    </a:lnTo>
                    <a:lnTo>
                      <a:pt x="3078764" y="1017930"/>
                    </a:lnTo>
                    <a:cubicBezTo>
                      <a:pt x="3078764" y="1151232"/>
                      <a:pt x="3078764" y="1284539"/>
                      <a:pt x="3078764" y="1417857"/>
                    </a:cubicBezTo>
                    <a:cubicBezTo>
                      <a:pt x="3078764" y="1564114"/>
                      <a:pt x="2960195" y="1682700"/>
                      <a:pt x="2813921" y="1682700"/>
                    </a:cubicBezTo>
                    <a:cubicBezTo>
                      <a:pt x="2667631" y="1682700"/>
                      <a:pt x="2549056" y="1564131"/>
                      <a:pt x="2549056" y="1417841"/>
                    </a:cubicBezTo>
                    <a:lnTo>
                      <a:pt x="2549056" y="1017930"/>
                    </a:lnTo>
                    <a:lnTo>
                      <a:pt x="2186253" y="1017930"/>
                    </a:lnTo>
                    <a:cubicBezTo>
                      <a:pt x="2186237" y="1151221"/>
                      <a:pt x="2186237" y="1284555"/>
                      <a:pt x="2186237" y="1417841"/>
                    </a:cubicBezTo>
                    <a:cubicBezTo>
                      <a:pt x="2186237" y="1564131"/>
                      <a:pt x="2067651" y="1682700"/>
                      <a:pt x="1921394" y="1682700"/>
                    </a:cubicBezTo>
                    <a:cubicBezTo>
                      <a:pt x="1775115" y="1682700"/>
                      <a:pt x="1656529" y="1564131"/>
                      <a:pt x="1656529" y="1417841"/>
                    </a:cubicBezTo>
                    <a:lnTo>
                      <a:pt x="1656529" y="1017930"/>
                    </a:lnTo>
                    <a:lnTo>
                      <a:pt x="1293726" y="1017930"/>
                    </a:lnTo>
                    <a:cubicBezTo>
                      <a:pt x="1293710" y="1151221"/>
                      <a:pt x="1293726" y="1284539"/>
                      <a:pt x="1293726" y="1417841"/>
                    </a:cubicBezTo>
                    <a:cubicBezTo>
                      <a:pt x="1293726" y="1490986"/>
                      <a:pt x="1264077" y="1557199"/>
                      <a:pt x="1216149" y="1605128"/>
                    </a:cubicBezTo>
                    <a:lnTo>
                      <a:pt x="1028872" y="1682700"/>
                    </a:lnTo>
                    <a:lnTo>
                      <a:pt x="841580" y="1605122"/>
                    </a:lnTo>
                    <a:cubicBezTo>
                      <a:pt x="793651" y="1557199"/>
                      <a:pt x="764007" y="1490986"/>
                      <a:pt x="764018" y="1417841"/>
                    </a:cubicBezTo>
                    <a:lnTo>
                      <a:pt x="764018" y="1017914"/>
                    </a:lnTo>
                    <a:lnTo>
                      <a:pt x="539645" y="1017930"/>
                    </a:lnTo>
                    <a:cubicBezTo>
                      <a:pt x="695040" y="2793967"/>
                      <a:pt x="850418" y="4570003"/>
                      <a:pt x="1005791" y="6346040"/>
                    </a:cubicBezTo>
                    <a:cubicBezTo>
                      <a:pt x="1018529" y="6491754"/>
                      <a:pt x="910743" y="6620221"/>
                      <a:pt x="765023" y="6632976"/>
                    </a:cubicBezTo>
                    <a:cubicBezTo>
                      <a:pt x="619293" y="6645714"/>
                      <a:pt x="490842" y="6537928"/>
                      <a:pt x="478087" y="6392208"/>
                    </a:cubicBezTo>
                    <a:lnTo>
                      <a:pt x="1023" y="939358"/>
                    </a:lnTo>
                    <a:cubicBezTo>
                      <a:pt x="-11716" y="793639"/>
                      <a:pt x="96076" y="665177"/>
                      <a:pt x="241807" y="652422"/>
                    </a:cubicBezTo>
                    <a:lnTo>
                      <a:pt x="311187" y="674309"/>
                    </a:lnTo>
                    <a:cubicBezTo>
                      <a:pt x="317983" y="665335"/>
                      <a:pt x="326028" y="664770"/>
                      <a:pt x="334193" y="664770"/>
                    </a:cubicBezTo>
                    <a:lnTo>
                      <a:pt x="764018" y="664770"/>
                    </a:lnTo>
                    <a:lnTo>
                      <a:pt x="764018" y="264865"/>
                    </a:lnTo>
                    <a:cubicBezTo>
                      <a:pt x="764018" y="118591"/>
                      <a:pt x="882588" y="0"/>
                      <a:pt x="1028878"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a:extLst>
                <a:ext uri="{FF2B5EF4-FFF2-40B4-BE49-F238E27FC236}">
                  <a16:creationId xmlns:a16="http://schemas.microsoft.com/office/drawing/2014/main" xmlns="" id="{D91F9EF7-4F87-415C-8160-7E56B60DA9F9}"/>
                </a:ext>
              </a:extLst>
            </p:cNvPr>
            <p:cNvGrpSpPr/>
            <p:nvPr/>
          </p:nvGrpSpPr>
          <p:grpSpPr>
            <a:xfrm>
              <a:off x="0" y="6374086"/>
              <a:ext cx="11401431" cy="237804"/>
              <a:chOff x="0" y="6374086"/>
              <a:chExt cx="11401431" cy="237804"/>
            </a:xfrm>
          </p:grpSpPr>
          <p:sp>
            <p:nvSpPr>
              <p:cNvPr id="6" name="Rectangle 5">
                <a:extLst>
                  <a:ext uri="{FF2B5EF4-FFF2-40B4-BE49-F238E27FC236}">
                    <a16:creationId xmlns:a16="http://schemas.microsoft.com/office/drawing/2014/main" xmlns="" id="{5AE59EE2-572E-4B51-AE32-612BBCC09DE1}"/>
                  </a:ext>
                </a:extLst>
              </p:cNvPr>
              <p:cNvSpPr/>
              <p:nvPr/>
            </p:nvSpPr>
            <p:spPr>
              <a:xfrm>
                <a:off x="0" y="6566170"/>
                <a:ext cx="11311128" cy="457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xmlns="" id="{4CB77414-9E89-4E91-A109-7F250477ACA9}"/>
                  </a:ext>
                </a:extLst>
              </p:cNvPr>
              <p:cNvSpPr/>
              <p:nvPr/>
            </p:nvSpPr>
            <p:spPr>
              <a:xfrm>
                <a:off x="11355711" y="6374086"/>
                <a:ext cx="45720" cy="1554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Block Arc 7">
                <a:extLst>
                  <a:ext uri="{FF2B5EF4-FFF2-40B4-BE49-F238E27FC236}">
                    <a16:creationId xmlns:a16="http://schemas.microsoft.com/office/drawing/2014/main" xmlns="" id="{5F4ACB2E-D9DA-474D-ACD0-6D4C5B5B69E1}"/>
                  </a:ext>
                </a:extLst>
              </p:cNvPr>
              <p:cNvSpPr/>
              <p:nvPr/>
            </p:nvSpPr>
            <p:spPr>
              <a:xfrm>
                <a:off x="11229678" y="6440137"/>
                <a:ext cx="171753" cy="171753"/>
              </a:xfrm>
              <a:prstGeom prst="blockArc">
                <a:avLst>
                  <a:gd name="adj1" fmla="val 21339429"/>
                  <a:gd name="adj2" fmla="val 6091498"/>
                  <a:gd name="adj3" fmla="val 2709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Tree>
    <p:extLst>
      <p:ext uri="{BB962C8B-B14F-4D97-AF65-F5344CB8AC3E}">
        <p14:creationId xmlns:p14="http://schemas.microsoft.com/office/powerpoint/2010/main" xmlns="" val="74942499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24995208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21498443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04961136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02762736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97092013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08948594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573576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90991704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18676352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16290652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30307171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87024713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xmlns="" val="78436178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73084278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05598905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6333987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15618656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448536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5744832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3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3" name="Group 2">
            <a:extLst>
              <a:ext uri="{FF2B5EF4-FFF2-40B4-BE49-F238E27FC236}">
                <a16:creationId xmlns:a16="http://schemas.microsoft.com/office/drawing/2014/main" xmlns="" id="{A444163C-3BE8-445F-BF4D-6FF683F7A99F}"/>
              </a:ext>
            </a:extLst>
          </p:cNvPr>
          <p:cNvGrpSpPr/>
          <p:nvPr userDrawn="1"/>
        </p:nvGrpSpPr>
        <p:grpSpPr>
          <a:xfrm>
            <a:off x="0" y="5030641"/>
            <a:ext cx="11784650" cy="1581249"/>
            <a:chOff x="0" y="5030641"/>
            <a:chExt cx="11784650" cy="1581249"/>
          </a:xfrm>
        </p:grpSpPr>
        <p:grpSp>
          <p:nvGrpSpPr>
            <p:cNvPr id="4" name="Group 3">
              <a:extLst>
                <a:ext uri="{FF2B5EF4-FFF2-40B4-BE49-F238E27FC236}">
                  <a16:creationId xmlns:a16="http://schemas.microsoft.com/office/drawing/2014/main" xmlns="" id="{4C382616-4BAD-46F2-A9B1-3719C195BD07}"/>
                </a:ext>
              </a:extLst>
            </p:cNvPr>
            <p:cNvGrpSpPr/>
            <p:nvPr/>
          </p:nvGrpSpPr>
          <p:grpSpPr>
            <a:xfrm>
              <a:off x="10972494" y="5030641"/>
              <a:ext cx="812156" cy="1343445"/>
              <a:chOff x="10042059" y="85076"/>
              <a:chExt cx="1867634" cy="3089387"/>
            </a:xfrm>
          </p:grpSpPr>
          <p:sp>
            <p:nvSpPr>
              <p:cNvPr id="9" name="Freeform: Shape 8">
                <a:extLst>
                  <a:ext uri="{FF2B5EF4-FFF2-40B4-BE49-F238E27FC236}">
                    <a16:creationId xmlns:a16="http://schemas.microsoft.com/office/drawing/2014/main" xmlns="" id="{4F57692B-CB59-4909-9EE5-9842EC389960}"/>
                  </a:ext>
                </a:extLst>
              </p:cNvPr>
              <p:cNvSpPr/>
              <p:nvPr/>
            </p:nvSpPr>
            <p:spPr>
              <a:xfrm rot="16200000" flipH="1">
                <a:off x="9851011" y="276124"/>
                <a:ext cx="2249729" cy="1867634"/>
              </a:xfrm>
              <a:custGeom>
                <a:avLst/>
                <a:gdLst>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710150 h 1867634"/>
                  <a:gd name="connsiteX4" fmla="*/ 2240336 w 2254431"/>
                  <a:gd name="connsiteY4" fmla="*/ 727150 h 1867634"/>
                  <a:gd name="connsiteX5" fmla="*/ 2234976 w 2254431"/>
                  <a:gd name="connsiteY5" fmla="*/ 737448 h 1867634"/>
                  <a:gd name="connsiteX6" fmla="*/ 1734909 w 2254431"/>
                  <a:gd name="connsiteY6" fmla="*/ 1232300 h 1867634"/>
                  <a:gd name="connsiteX7" fmla="*/ 1781182 w 2254431"/>
                  <a:gd name="connsiteY7" fmla="*/ 1232300 h 1867634"/>
                  <a:gd name="connsiteX8" fmla="*/ 1734909 w 2254431"/>
                  <a:gd name="connsiteY8" fmla="*/ 1237163 h 1867634"/>
                  <a:gd name="connsiteX9" fmla="*/ 1734908 w 2254431"/>
                  <a:gd name="connsiteY9" fmla="*/ 633988 h 1867634"/>
                  <a:gd name="connsiteX10" fmla="*/ 2124749 w 2254431"/>
                  <a:gd name="connsiteY10" fmla="*/ 668096 h 1867634"/>
                  <a:gd name="connsiteX11" fmla="*/ 1734908 w 2254431"/>
                  <a:gd name="connsiteY11" fmla="*/ 668096 h 1867634"/>
                  <a:gd name="connsiteX12" fmla="*/ 0 w 2254431"/>
                  <a:gd name="connsiteY12" fmla="*/ 933818 h 1867634"/>
                  <a:gd name="connsiteX13" fmla="*/ 273507 w 2254431"/>
                  <a:gd name="connsiteY13" fmla="*/ 1594126 h 1867634"/>
                  <a:gd name="connsiteX14" fmla="*/ 1594123 w 2254431"/>
                  <a:gd name="connsiteY14" fmla="*/ 1594126 h 1867634"/>
                  <a:gd name="connsiteX15" fmla="*/ 1818102 w 2254431"/>
                  <a:gd name="connsiteY15" fmla="*/ 1370146 h 1867634"/>
                  <a:gd name="connsiteX16" fmla="*/ 2067929 w 2254431"/>
                  <a:gd name="connsiteY16" fmla="*/ 1370150 h 1867634"/>
                  <a:gd name="connsiteX17" fmla="*/ 2249729 w 2254431"/>
                  <a:gd name="connsiteY17" fmla="*/ 1188348 h 1867634"/>
                  <a:gd name="connsiteX18" fmla="*/ 2249729 w 2254431"/>
                  <a:gd name="connsiteY18" fmla="*/ 938520 h 1867634"/>
                  <a:gd name="connsiteX19" fmla="*/ 2254431 w 2254431"/>
                  <a:gd name="connsiteY19" fmla="*/ 933818 h 1867634"/>
                  <a:gd name="connsiteX20" fmla="*/ 2249729 w 2254431"/>
                  <a:gd name="connsiteY20" fmla="*/ 929116 h 1867634"/>
                  <a:gd name="connsiteX21" fmla="*/ 2249729 w 2254431"/>
                  <a:gd name="connsiteY21" fmla="*/ 679292 h 1867634"/>
                  <a:gd name="connsiteX22" fmla="*/ 2067926 w 2254431"/>
                  <a:gd name="connsiteY22" fmla="*/ 497490 h 1867634"/>
                  <a:gd name="connsiteX23" fmla="*/ 1818099 w 2254431"/>
                  <a:gd name="connsiteY23" fmla="*/ 497490 h 1867634"/>
                  <a:gd name="connsiteX24" fmla="*/ 1594123 w 2254431"/>
                  <a:gd name="connsiteY24" fmla="*/ 273510 h 1867634"/>
                  <a:gd name="connsiteX25" fmla="*/ 273507 w 2254431"/>
                  <a:gd name="connsiteY25" fmla="*/ 273510 h 1867634"/>
                  <a:gd name="connsiteX26" fmla="*/ 0 w 2254431"/>
                  <a:gd name="connsiteY26"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1734909 w 2254431"/>
                  <a:gd name="connsiteY8" fmla="*/ 1232300 h 1867634"/>
                  <a:gd name="connsiteX9" fmla="*/ 1781182 w 2254431"/>
                  <a:gd name="connsiteY9" fmla="*/ 1232300 h 1867634"/>
                  <a:gd name="connsiteX10" fmla="*/ 1734909 w 2254431"/>
                  <a:gd name="connsiteY10" fmla="*/ 1237163 h 1867634"/>
                  <a:gd name="connsiteX11" fmla="*/ 1734909 w 2254431"/>
                  <a:gd name="connsiteY11" fmla="*/ 1232300 h 1867634"/>
                  <a:gd name="connsiteX12" fmla="*/ 1734908 w 2254431"/>
                  <a:gd name="connsiteY12" fmla="*/ 668096 h 1867634"/>
                  <a:gd name="connsiteX13" fmla="*/ 2124749 w 2254431"/>
                  <a:gd name="connsiteY13" fmla="*/ 668096 h 1867634"/>
                  <a:gd name="connsiteX14" fmla="*/ 1734908 w 2254431"/>
                  <a:gd name="connsiteY14" fmla="*/ 668096 h 1867634"/>
                  <a:gd name="connsiteX15" fmla="*/ 0 w 2254431"/>
                  <a:gd name="connsiteY15" fmla="*/ 933818 h 1867634"/>
                  <a:gd name="connsiteX16" fmla="*/ 273507 w 2254431"/>
                  <a:gd name="connsiteY16" fmla="*/ 1594126 h 1867634"/>
                  <a:gd name="connsiteX17" fmla="*/ 1594123 w 2254431"/>
                  <a:gd name="connsiteY17" fmla="*/ 1594126 h 1867634"/>
                  <a:gd name="connsiteX18" fmla="*/ 1818102 w 2254431"/>
                  <a:gd name="connsiteY18" fmla="*/ 1370146 h 1867634"/>
                  <a:gd name="connsiteX19" fmla="*/ 2067929 w 2254431"/>
                  <a:gd name="connsiteY19" fmla="*/ 1370150 h 1867634"/>
                  <a:gd name="connsiteX20" fmla="*/ 2249729 w 2254431"/>
                  <a:gd name="connsiteY20" fmla="*/ 1188348 h 1867634"/>
                  <a:gd name="connsiteX21" fmla="*/ 2249729 w 2254431"/>
                  <a:gd name="connsiteY21" fmla="*/ 938520 h 1867634"/>
                  <a:gd name="connsiteX22" fmla="*/ 2254431 w 2254431"/>
                  <a:gd name="connsiteY22" fmla="*/ 933818 h 1867634"/>
                  <a:gd name="connsiteX23" fmla="*/ 2249729 w 2254431"/>
                  <a:gd name="connsiteY23" fmla="*/ 929116 h 1867634"/>
                  <a:gd name="connsiteX24" fmla="*/ 2249729 w 2254431"/>
                  <a:gd name="connsiteY24" fmla="*/ 679292 h 1867634"/>
                  <a:gd name="connsiteX25" fmla="*/ 2067926 w 2254431"/>
                  <a:gd name="connsiteY25" fmla="*/ 497490 h 1867634"/>
                  <a:gd name="connsiteX26" fmla="*/ 1818099 w 2254431"/>
                  <a:gd name="connsiteY26" fmla="*/ 497490 h 1867634"/>
                  <a:gd name="connsiteX27" fmla="*/ 1594123 w 2254431"/>
                  <a:gd name="connsiteY27" fmla="*/ 273510 h 1867634"/>
                  <a:gd name="connsiteX28" fmla="*/ 273507 w 2254431"/>
                  <a:gd name="connsiteY28" fmla="*/ 273510 h 1867634"/>
                  <a:gd name="connsiteX29" fmla="*/ 0 w 2254431"/>
                  <a:gd name="connsiteY29"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1734909 w 2254431"/>
                  <a:gd name="connsiteY8" fmla="*/ 1232300 h 1867634"/>
                  <a:gd name="connsiteX9" fmla="*/ 1781182 w 2254431"/>
                  <a:gd name="connsiteY9" fmla="*/ 1232300 h 1867634"/>
                  <a:gd name="connsiteX10" fmla="*/ 1734909 w 2254431"/>
                  <a:gd name="connsiteY10" fmla="*/ 1237163 h 1867634"/>
                  <a:gd name="connsiteX11" fmla="*/ 1734909 w 2254431"/>
                  <a:gd name="connsiteY11" fmla="*/ 1232300 h 1867634"/>
                  <a:gd name="connsiteX12" fmla="*/ 0 w 2254431"/>
                  <a:gd name="connsiteY12" fmla="*/ 933818 h 1867634"/>
                  <a:gd name="connsiteX13" fmla="*/ 273507 w 2254431"/>
                  <a:gd name="connsiteY13" fmla="*/ 1594126 h 1867634"/>
                  <a:gd name="connsiteX14" fmla="*/ 1594123 w 2254431"/>
                  <a:gd name="connsiteY14" fmla="*/ 1594126 h 1867634"/>
                  <a:gd name="connsiteX15" fmla="*/ 1818102 w 2254431"/>
                  <a:gd name="connsiteY15" fmla="*/ 1370146 h 1867634"/>
                  <a:gd name="connsiteX16" fmla="*/ 2067929 w 2254431"/>
                  <a:gd name="connsiteY16" fmla="*/ 1370150 h 1867634"/>
                  <a:gd name="connsiteX17" fmla="*/ 2249729 w 2254431"/>
                  <a:gd name="connsiteY17" fmla="*/ 1188348 h 1867634"/>
                  <a:gd name="connsiteX18" fmla="*/ 2249729 w 2254431"/>
                  <a:gd name="connsiteY18" fmla="*/ 938520 h 1867634"/>
                  <a:gd name="connsiteX19" fmla="*/ 2254431 w 2254431"/>
                  <a:gd name="connsiteY19" fmla="*/ 933818 h 1867634"/>
                  <a:gd name="connsiteX20" fmla="*/ 2249729 w 2254431"/>
                  <a:gd name="connsiteY20" fmla="*/ 929116 h 1867634"/>
                  <a:gd name="connsiteX21" fmla="*/ 2249729 w 2254431"/>
                  <a:gd name="connsiteY21" fmla="*/ 679292 h 1867634"/>
                  <a:gd name="connsiteX22" fmla="*/ 2067926 w 2254431"/>
                  <a:gd name="connsiteY22" fmla="*/ 497490 h 1867634"/>
                  <a:gd name="connsiteX23" fmla="*/ 1818099 w 2254431"/>
                  <a:gd name="connsiteY23" fmla="*/ 497490 h 1867634"/>
                  <a:gd name="connsiteX24" fmla="*/ 1594123 w 2254431"/>
                  <a:gd name="connsiteY24" fmla="*/ 273510 h 1867634"/>
                  <a:gd name="connsiteX25" fmla="*/ 273507 w 2254431"/>
                  <a:gd name="connsiteY25" fmla="*/ 273510 h 1867634"/>
                  <a:gd name="connsiteX26" fmla="*/ 0 w 2254431"/>
                  <a:gd name="connsiteY26"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1734909 w 2254431"/>
                  <a:gd name="connsiteY8" fmla="*/ 1237163 h 1867634"/>
                  <a:gd name="connsiteX9" fmla="*/ 1781182 w 2254431"/>
                  <a:gd name="connsiteY9" fmla="*/ 1232300 h 1867634"/>
                  <a:gd name="connsiteX10" fmla="*/ 1734909 w 2254431"/>
                  <a:gd name="connsiteY10" fmla="*/ 1237163 h 1867634"/>
                  <a:gd name="connsiteX11" fmla="*/ 0 w 2254431"/>
                  <a:gd name="connsiteY11" fmla="*/ 933818 h 1867634"/>
                  <a:gd name="connsiteX12" fmla="*/ 273507 w 2254431"/>
                  <a:gd name="connsiteY12" fmla="*/ 1594126 h 1867634"/>
                  <a:gd name="connsiteX13" fmla="*/ 1594123 w 2254431"/>
                  <a:gd name="connsiteY13" fmla="*/ 1594126 h 1867634"/>
                  <a:gd name="connsiteX14" fmla="*/ 1818102 w 2254431"/>
                  <a:gd name="connsiteY14" fmla="*/ 1370146 h 1867634"/>
                  <a:gd name="connsiteX15" fmla="*/ 2067929 w 2254431"/>
                  <a:gd name="connsiteY15" fmla="*/ 1370150 h 1867634"/>
                  <a:gd name="connsiteX16" fmla="*/ 2249729 w 2254431"/>
                  <a:gd name="connsiteY16" fmla="*/ 1188348 h 1867634"/>
                  <a:gd name="connsiteX17" fmla="*/ 2249729 w 2254431"/>
                  <a:gd name="connsiteY17" fmla="*/ 938520 h 1867634"/>
                  <a:gd name="connsiteX18" fmla="*/ 2254431 w 2254431"/>
                  <a:gd name="connsiteY18" fmla="*/ 933818 h 1867634"/>
                  <a:gd name="connsiteX19" fmla="*/ 2249729 w 2254431"/>
                  <a:gd name="connsiteY19" fmla="*/ 929116 h 1867634"/>
                  <a:gd name="connsiteX20" fmla="*/ 2249729 w 2254431"/>
                  <a:gd name="connsiteY20" fmla="*/ 679292 h 1867634"/>
                  <a:gd name="connsiteX21" fmla="*/ 2067926 w 2254431"/>
                  <a:gd name="connsiteY21" fmla="*/ 497490 h 1867634"/>
                  <a:gd name="connsiteX22" fmla="*/ 1818099 w 2254431"/>
                  <a:gd name="connsiteY22" fmla="*/ 497490 h 1867634"/>
                  <a:gd name="connsiteX23" fmla="*/ 1594123 w 2254431"/>
                  <a:gd name="connsiteY23" fmla="*/ 273510 h 1867634"/>
                  <a:gd name="connsiteX24" fmla="*/ 273507 w 2254431"/>
                  <a:gd name="connsiteY24" fmla="*/ 273510 h 1867634"/>
                  <a:gd name="connsiteX25" fmla="*/ 0 w 2254431"/>
                  <a:gd name="connsiteY25"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0 w 2254431"/>
                  <a:gd name="connsiteY8" fmla="*/ 933818 h 1867634"/>
                  <a:gd name="connsiteX9" fmla="*/ 273507 w 2254431"/>
                  <a:gd name="connsiteY9" fmla="*/ 1594126 h 1867634"/>
                  <a:gd name="connsiteX10" fmla="*/ 1594123 w 2254431"/>
                  <a:gd name="connsiteY10" fmla="*/ 1594126 h 1867634"/>
                  <a:gd name="connsiteX11" fmla="*/ 1818102 w 2254431"/>
                  <a:gd name="connsiteY11" fmla="*/ 1370146 h 1867634"/>
                  <a:gd name="connsiteX12" fmla="*/ 2067929 w 2254431"/>
                  <a:gd name="connsiteY12" fmla="*/ 1370150 h 1867634"/>
                  <a:gd name="connsiteX13" fmla="*/ 2249729 w 2254431"/>
                  <a:gd name="connsiteY13" fmla="*/ 1188348 h 1867634"/>
                  <a:gd name="connsiteX14" fmla="*/ 2249729 w 2254431"/>
                  <a:gd name="connsiteY14" fmla="*/ 938520 h 1867634"/>
                  <a:gd name="connsiteX15" fmla="*/ 2254431 w 2254431"/>
                  <a:gd name="connsiteY15" fmla="*/ 933818 h 1867634"/>
                  <a:gd name="connsiteX16" fmla="*/ 2249729 w 2254431"/>
                  <a:gd name="connsiteY16" fmla="*/ 929116 h 1867634"/>
                  <a:gd name="connsiteX17" fmla="*/ 2249729 w 2254431"/>
                  <a:gd name="connsiteY17" fmla="*/ 679292 h 1867634"/>
                  <a:gd name="connsiteX18" fmla="*/ 2067926 w 2254431"/>
                  <a:gd name="connsiteY18" fmla="*/ 497490 h 1867634"/>
                  <a:gd name="connsiteX19" fmla="*/ 1818099 w 2254431"/>
                  <a:gd name="connsiteY19" fmla="*/ 497490 h 1867634"/>
                  <a:gd name="connsiteX20" fmla="*/ 1594123 w 2254431"/>
                  <a:gd name="connsiteY20" fmla="*/ 273510 h 1867634"/>
                  <a:gd name="connsiteX21" fmla="*/ 273507 w 2254431"/>
                  <a:gd name="connsiteY21" fmla="*/ 273510 h 1867634"/>
                  <a:gd name="connsiteX22" fmla="*/ 0 w 2254431"/>
                  <a:gd name="connsiteY22" fmla="*/ 933818 h 1867634"/>
                  <a:gd name="connsiteX0" fmla="*/ 2234976 w 2254431"/>
                  <a:gd name="connsiteY0" fmla="*/ 1140552 h 1867634"/>
                  <a:gd name="connsiteX1" fmla="*/ 2236496 w 2254431"/>
                  <a:gd name="connsiteY1" fmla="*/ 1135418 h 1867634"/>
                  <a:gd name="connsiteX2" fmla="*/ 2234976 w 2254431"/>
                  <a:gd name="connsiteY2" fmla="*/ 1140552 h 1867634"/>
                  <a:gd name="connsiteX3" fmla="*/ 2234976 w 2254431"/>
                  <a:gd name="connsiteY3" fmla="*/ 710150 h 1867634"/>
                  <a:gd name="connsiteX4" fmla="*/ 2240336 w 2254431"/>
                  <a:gd name="connsiteY4" fmla="*/ 727150 h 1867634"/>
                  <a:gd name="connsiteX5" fmla="*/ 2234976 w 2254431"/>
                  <a:gd name="connsiteY5" fmla="*/ 737448 h 1867634"/>
                  <a:gd name="connsiteX6" fmla="*/ 2234976 w 2254431"/>
                  <a:gd name="connsiteY6" fmla="*/ 710150 h 1867634"/>
                  <a:gd name="connsiteX7" fmla="*/ 0 w 2254431"/>
                  <a:gd name="connsiteY7" fmla="*/ 933818 h 1867634"/>
                  <a:gd name="connsiteX8" fmla="*/ 273507 w 2254431"/>
                  <a:gd name="connsiteY8" fmla="*/ 1594126 h 1867634"/>
                  <a:gd name="connsiteX9" fmla="*/ 1594123 w 2254431"/>
                  <a:gd name="connsiteY9" fmla="*/ 1594126 h 1867634"/>
                  <a:gd name="connsiteX10" fmla="*/ 1818102 w 2254431"/>
                  <a:gd name="connsiteY10" fmla="*/ 1370146 h 1867634"/>
                  <a:gd name="connsiteX11" fmla="*/ 2067929 w 2254431"/>
                  <a:gd name="connsiteY11" fmla="*/ 1370150 h 1867634"/>
                  <a:gd name="connsiteX12" fmla="*/ 2249729 w 2254431"/>
                  <a:gd name="connsiteY12" fmla="*/ 1188348 h 1867634"/>
                  <a:gd name="connsiteX13" fmla="*/ 2249729 w 2254431"/>
                  <a:gd name="connsiteY13" fmla="*/ 938520 h 1867634"/>
                  <a:gd name="connsiteX14" fmla="*/ 2254431 w 2254431"/>
                  <a:gd name="connsiteY14" fmla="*/ 933818 h 1867634"/>
                  <a:gd name="connsiteX15" fmla="*/ 2249729 w 2254431"/>
                  <a:gd name="connsiteY15" fmla="*/ 929116 h 1867634"/>
                  <a:gd name="connsiteX16" fmla="*/ 2249729 w 2254431"/>
                  <a:gd name="connsiteY16" fmla="*/ 679292 h 1867634"/>
                  <a:gd name="connsiteX17" fmla="*/ 2067926 w 2254431"/>
                  <a:gd name="connsiteY17" fmla="*/ 497490 h 1867634"/>
                  <a:gd name="connsiteX18" fmla="*/ 1818099 w 2254431"/>
                  <a:gd name="connsiteY18" fmla="*/ 497490 h 1867634"/>
                  <a:gd name="connsiteX19" fmla="*/ 1594123 w 2254431"/>
                  <a:gd name="connsiteY19" fmla="*/ 273510 h 1867634"/>
                  <a:gd name="connsiteX20" fmla="*/ 273507 w 2254431"/>
                  <a:gd name="connsiteY20" fmla="*/ 273510 h 1867634"/>
                  <a:gd name="connsiteX21" fmla="*/ 0 w 2254431"/>
                  <a:gd name="connsiteY21" fmla="*/ 933818 h 1867634"/>
                  <a:gd name="connsiteX0" fmla="*/ 2234976 w 2254431"/>
                  <a:gd name="connsiteY0" fmla="*/ 710150 h 1867634"/>
                  <a:gd name="connsiteX1" fmla="*/ 2240336 w 2254431"/>
                  <a:gd name="connsiteY1" fmla="*/ 727150 h 1867634"/>
                  <a:gd name="connsiteX2" fmla="*/ 2234976 w 2254431"/>
                  <a:gd name="connsiteY2" fmla="*/ 737448 h 1867634"/>
                  <a:gd name="connsiteX3" fmla="*/ 2234976 w 2254431"/>
                  <a:gd name="connsiteY3" fmla="*/ 710150 h 1867634"/>
                  <a:gd name="connsiteX4" fmla="*/ 0 w 2254431"/>
                  <a:gd name="connsiteY4" fmla="*/ 933818 h 1867634"/>
                  <a:gd name="connsiteX5" fmla="*/ 273507 w 2254431"/>
                  <a:gd name="connsiteY5" fmla="*/ 1594126 h 1867634"/>
                  <a:gd name="connsiteX6" fmla="*/ 1594123 w 2254431"/>
                  <a:gd name="connsiteY6" fmla="*/ 1594126 h 1867634"/>
                  <a:gd name="connsiteX7" fmla="*/ 1818102 w 2254431"/>
                  <a:gd name="connsiteY7" fmla="*/ 1370146 h 1867634"/>
                  <a:gd name="connsiteX8" fmla="*/ 2067929 w 2254431"/>
                  <a:gd name="connsiteY8" fmla="*/ 1370150 h 1867634"/>
                  <a:gd name="connsiteX9" fmla="*/ 2249729 w 2254431"/>
                  <a:gd name="connsiteY9" fmla="*/ 1188348 h 1867634"/>
                  <a:gd name="connsiteX10" fmla="*/ 2249729 w 2254431"/>
                  <a:gd name="connsiteY10" fmla="*/ 938520 h 1867634"/>
                  <a:gd name="connsiteX11" fmla="*/ 2254431 w 2254431"/>
                  <a:gd name="connsiteY11" fmla="*/ 933818 h 1867634"/>
                  <a:gd name="connsiteX12" fmla="*/ 2249729 w 2254431"/>
                  <a:gd name="connsiteY12" fmla="*/ 929116 h 1867634"/>
                  <a:gd name="connsiteX13" fmla="*/ 2249729 w 2254431"/>
                  <a:gd name="connsiteY13" fmla="*/ 679292 h 1867634"/>
                  <a:gd name="connsiteX14" fmla="*/ 2067926 w 2254431"/>
                  <a:gd name="connsiteY14" fmla="*/ 497490 h 1867634"/>
                  <a:gd name="connsiteX15" fmla="*/ 1818099 w 2254431"/>
                  <a:gd name="connsiteY15" fmla="*/ 497490 h 1867634"/>
                  <a:gd name="connsiteX16" fmla="*/ 1594123 w 2254431"/>
                  <a:gd name="connsiteY16" fmla="*/ 273510 h 1867634"/>
                  <a:gd name="connsiteX17" fmla="*/ 273507 w 2254431"/>
                  <a:gd name="connsiteY17" fmla="*/ 273510 h 1867634"/>
                  <a:gd name="connsiteX18" fmla="*/ 0 w 2254431"/>
                  <a:gd name="connsiteY18" fmla="*/ 933818 h 1867634"/>
                  <a:gd name="connsiteX0" fmla="*/ 2234976 w 2254431"/>
                  <a:gd name="connsiteY0" fmla="*/ 737448 h 1867634"/>
                  <a:gd name="connsiteX1" fmla="*/ 2240336 w 2254431"/>
                  <a:gd name="connsiteY1" fmla="*/ 727150 h 1867634"/>
                  <a:gd name="connsiteX2" fmla="*/ 2234976 w 2254431"/>
                  <a:gd name="connsiteY2" fmla="*/ 737448 h 1867634"/>
                  <a:gd name="connsiteX3" fmla="*/ 0 w 2254431"/>
                  <a:gd name="connsiteY3" fmla="*/ 933818 h 1867634"/>
                  <a:gd name="connsiteX4" fmla="*/ 273507 w 2254431"/>
                  <a:gd name="connsiteY4" fmla="*/ 1594126 h 1867634"/>
                  <a:gd name="connsiteX5" fmla="*/ 1594123 w 2254431"/>
                  <a:gd name="connsiteY5" fmla="*/ 1594126 h 1867634"/>
                  <a:gd name="connsiteX6" fmla="*/ 1818102 w 2254431"/>
                  <a:gd name="connsiteY6" fmla="*/ 1370146 h 1867634"/>
                  <a:gd name="connsiteX7" fmla="*/ 2067929 w 2254431"/>
                  <a:gd name="connsiteY7" fmla="*/ 1370150 h 1867634"/>
                  <a:gd name="connsiteX8" fmla="*/ 2249729 w 2254431"/>
                  <a:gd name="connsiteY8" fmla="*/ 1188348 h 1867634"/>
                  <a:gd name="connsiteX9" fmla="*/ 2249729 w 2254431"/>
                  <a:gd name="connsiteY9" fmla="*/ 938520 h 1867634"/>
                  <a:gd name="connsiteX10" fmla="*/ 2254431 w 2254431"/>
                  <a:gd name="connsiteY10" fmla="*/ 933818 h 1867634"/>
                  <a:gd name="connsiteX11" fmla="*/ 2249729 w 2254431"/>
                  <a:gd name="connsiteY11" fmla="*/ 929116 h 1867634"/>
                  <a:gd name="connsiteX12" fmla="*/ 2249729 w 2254431"/>
                  <a:gd name="connsiteY12" fmla="*/ 679292 h 1867634"/>
                  <a:gd name="connsiteX13" fmla="*/ 2067926 w 2254431"/>
                  <a:gd name="connsiteY13" fmla="*/ 497490 h 1867634"/>
                  <a:gd name="connsiteX14" fmla="*/ 1818099 w 2254431"/>
                  <a:gd name="connsiteY14" fmla="*/ 497490 h 1867634"/>
                  <a:gd name="connsiteX15" fmla="*/ 1594123 w 2254431"/>
                  <a:gd name="connsiteY15" fmla="*/ 273510 h 1867634"/>
                  <a:gd name="connsiteX16" fmla="*/ 273507 w 2254431"/>
                  <a:gd name="connsiteY16" fmla="*/ 273510 h 1867634"/>
                  <a:gd name="connsiteX17" fmla="*/ 0 w 2254431"/>
                  <a:gd name="connsiteY17" fmla="*/ 933818 h 1867634"/>
                  <a:gd name="connsiteX0" fmla="*/ 0 w 2254431"/>
                  <a:gd name="connsiteY0" fmla="*/ 933818 h 1867634"/>
                  <a:gd name="connsiteX1" fmla="*/ 273507 w 2254431"/>
                  <a:gd name="connsiteY1" fmla="*/ 1594126 h 1867634"/>
                  <a:gd name="connsiteX2" fmla="*/ 1594123 w 2254431"/>
                  <a:gd name="connsiteY2" fmla="*/ 1594126 h 1867634"/>
                  <a:gd name="connsiteX3" fmla="*/ 1818102 w 2254431"/>
                  <a:gd name="connsiteY3" fmla="*/ 1370146 h 1867634"/>
                  <a:gd name="connsiteX4" fmla="*/ 2067929 w 2254431"/>
                  <a:gd name="connsiteY4" fmla="*/ 1370150 h 1867634"/>
                  <a:gd name="connsiteX5" fmla="*/ 2249729 w 2254431"/>
                  <a:gd name="connsiteY5" fmla="*/ 1188348 h 1867634"/>
                  <a:gd name="connsiteX6" fmla="*/ 2249729 w 2254431"/>
                  <a:gd name="connsiteY6" fmla="*/ 938520 h 1867634"/>
                  <a:gd name="connsiteX7" fmla="*/ 2254431 w 2254431"/>
                  <a:gd name="connsiteY7" fmla="*/ 933818 h 1867634"/>
                  <a:gd name="connsiteX8" fmla="*/ 2249729 w 2254431"/>
                  <a:gd name="connsiteY8" fmla="*/ 929116 h 1867634"/>
                  <a:gd name="connsiteX9" fmla="*/ 2249729 w 2254431"/>
                  <a:gd name="connsiteY9" fmla="*/ 679292 h 1867634"/>
                  <a:gd name="connsiteX10" fmla="*/ 2067926 w 2254431"/>
                  <a:gd name="connsiteY10" fmla="*/ 497490 h 1867634"/>
                  <a:gd name="connsiteX11" fmla="*/ 1818099 w 2254431"/>
                  <a:gd name="connsiteY11" fmla="*/ 497490 h 1867634"/>
                  <a:gd name="connsiteX12" fmla="*/ 1594123 w 2254431"/>
                  <a:gd name="connsiteY12" fmla="*/ 273510 h 1867634"/>
                  <a:gd name="connsiteX13" fmla="*/ 273507 w 2254431"/>
                  <a:gd name="connsiteY13" fmla="*/ 273510 h 1867634"/>
                  <a:gd name="connsiteX14" fmla="*/ 0 w 2254431"/>
                  <a:gd name="connsiteY14" fmla="*/ 933818 h 1867634"/>
                  <a:gd name="connsiteX0" fmla="*/ 0 w 2249729"/>
                  <a:gd name="connsiteY0" fmla="*/ 933818 h 1867634"/>
                  <a:gd name="connsiteX1" fmla="*/ 273507 w 2249729"/>
                  <a:gd name="connsiteY1" fmla="*/ 1594126 h 1867634"/>
                  <a:gd name="connsiteX2" fmla="*/ 1594123 w 2249729"/>
                  <a:gd name="connsiteY2" fmla="*/ 1594126 h 1867634"/>
                  <a:gd name="connsiteX3" fmla="*/ 1818102 w 2249729"/>
                  <a:gd name="connsiteY3" fmla="*/ 1370146 h 1867634"/>
                  <a:gd name="connsiteX4" fmla="*/ 2067929 w 2249729"/>
                  <a:gd name="connsiteY4" fmla="*/ 1370150 h 1867634"/>
                  <a:gd name="connsiteX5" fmla="*/ 2249729 w 2249729"/>
                  <a:gd name="connsiteY5" fmla="*/ 1188348 h 1867634"/>
                  <a:gd name="connsiteX6" fmla="*/ 2249729 w 2249729"/>
                  <a:gd name="connsiteY6" fmla="*/ 938520 h 1867634"/>
                  <a:gd name="connsiteX7" fmla="*/ 2249729 w 2249729"/>
                  <a:gd name="connsiteY7" fmla="*/ 929116 h 1867634"/>
                  <a:gd name="connsiteX8" fmla="*/ 2249729 w 2249729"/>
                  <a:gd name="connsiteY8" fmla="*/ 679292 h 1867634"/>
                  <a:gd name="connsiteX9" fmla="*/ 2067926 w 2249729"/>
                  <a:gd name="connsiteY9" fmla="*/ 497490 h 1867634"/>
                  <a:gd name="connsiteX10" fmla="*/ 1818099 w 2249729"/>
                  <a:gd name="connsiteY10" fmla="*/ 497490 h 1867634"/>
                  <a:gd name="connsiteX11" fmla="*/ 1594123 w 2249729"/>
                  <a:gd name="connsiteY11" fmla="*/ 273510 h 1867634"/>
                  <a:gd name="connsiteX12" fmla="*/ 273507 w 2249729"/>
                  <a:gd name="connsiteY12" fmla="*/ 273510 h 1867634"/>
                  <a:gd name="connsiteX13" fmla="*/ 0 w 2249729"/>
                  <a:gd name="connsiteY13" fmla="*/ 933818 h 1867634"/>
                  <a:gd name="connsiteX0" fmla="*/ 0 w 2249729"/>
                  <a:gd name="connsiteY0" fmla="*/ 933818 h 1867634"/>
                  <a:gd name="connsiteX1" fmla="*/ 273507 w 2249729"/>
                  <a:gd name="connsiteY1" fmla="*/ 1594126 h 1867634"/>
                  <a:gd name="connsiteX2" fmla="*/ 1594123 w 2249729"/>
                  <a:gd name="connsiteY2" fmla="*/ 1594126 h 1867634"/>
                  <a:gd name="connsiteX3" fmla="*/ 1818102 w 2249729"/>
                  <a:gd name="connsiteY3" fmla="*/ 1370146 h 1867634"/>
                  <a:gd name="connsiteX4" fmla="*/ 2067929 w 2249729"/>
                  <a:gd name="connsiteY4" fmla="*/ 1370150 h 1867634"/>
                  <a:gd name="connsiteX5" fmla="*/ 2249729 w 2249729"/>
                  <a:gd name="connsiteY5" fmla="*/ 1188348 h 1867634"/>
                  <a:gd name="connsiteX6" fmla="*/ 2249729 w 2249729"/>
                  <a:gd name="connsiteY6" fmla="*/ 929116 h 1867634"/>
                  <a:gd name="connsiteX7" fmla="*/ 2249729 w 2249729"/>
                  <a:gd name="connsiteY7" fmla="*/ 679292 h 1867634"/>
                  <a:gd name="connsiteX8" fmla="*/ 2067926 w 2249729"/>
                  <a:gd name="connsiteY8" fmla="*/ 497490 h 1867634"/>
                  <a:gd name="connsiteX9" fmla="*/ 1818099 w 2249729"/>
                  <a:gd name="connsiteY9" fmla="*/ 497490 h 1867634"/>
                  <a:gd name="connsiteX10" fmla="*/ 1594123 w 2249729"/>
                  <a:gd name="connsiteY10" fmla="*/ 273510 h 1867634"/>
                  <a:gd name="connsiteX11" fmla="*/ 273507 w 2249729"/>
                  <a:gd name="connsiteY11" fmla="*/ 273510 h 1867634"/>
                  <a:gd name="connsiteX12" fmla="*/ 0 w 2249729"/>
                  <a:gd name="connsiteY12" fmla="*/ 933818 h 1867634"/>
                  <a:gd name="connsiteX0" fmla="*/ 0 w 2249729"/>
                  <a:gd name="connsiteY0" fmla="*/ 933818 h 1867634"/>
                  <a:gd name="connsiteX1" fmla="*/ 273507 w 2249729"/>
                  <a:gd name="connsiteY1" fmla="*/ 1594126 h 1867634"/>
                  <a:gd name="connsiteX2" fmla="*/ 1594123 w 2249729"/>
                  <a:gd name="connsiteY2" fmla="*/ 1594126 h 1867634"/>
                  <a:gd name="connsiteX3" fmla="*/ 1818102 w 2249729"/>
                  <a:gd name="connsiteY3" fmla="*/ 1370146 h 1867634"/>
                  <a:gd name="connsiteX4" fmla="*/ 2067929 w 2249729"/>
                  <a:gd name="connsiteY4" fmla="*/ 1370150 h 1867634"/>
                  <a:gd name="connsiteX5" fmla="*/ 2249729 w 2249729"/>
                  <a:gd name="connsiteY5" fmla="*/ 1188348 h 1867634"/>
                  <a:gd name="connsiteX6" fmla="*/ 2249729 w 2249729"/>
                  <a:gd name="connsiteY6" fmla="*/ 679292 h 1867634"/>
                  <a:gd name="connsiteX7" fmla="*/ 2067926 w 2249729"/>
                  <a:gd name="connsiteY7" fmla="*/ 497490 h 1867634"/>
                  <a:gd name="connsiteX8" fmla="*/ 1818099 w 2249729"/>
                  <a:gd name="connsiteY8" fmla="*/ 497490 h 1867634"/>
                  <a:gd name="connsiteX9" fmla="*/ 1594123 w 2249729"/>
                  <a:gd name="connsiteY9" fmla="*/ 273510 h 1867634"/>
                  <a:gd name="connsiteX10" fmla="*/ 273507 w 2249729"/>
                  <a:gd name="connsiteY10" fmla="*/ 273510 h 1867634"/>
                  <a:gd name="connsiteX11" fmla="*/ 0 w 2249729"/>
                  <a:gd name="connsiteY11" fmla="*/ 933818 h 186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49729" h="1867634">
                    <a:moveTo>
                      <a:pt x="0" y="933818"/>
                    </a:moveTo>
                    <a:cubicBezTo>
                      <a:pt x="0" y="1172804"/>
                      <a:pt x="91169" y="1411786"/>
                      <a:pt x="273507" y="1594126"/>
                    </a:cubicBezTo>
                    <a:cubicBezTo>
                      <a:pt x="638186" y="1958804"/>
                      <a:pt x="1229447" y="1958804"/>
                      <a:pt x="1594123" y="1594126"/>
                    </a:cubicBezTo>
                    <a:lnTo>
                      <a:pt x="1818102" y="1370146"/>
                    </a:lnTo>
                    <a:lnTo>
                      <a:pt x="2067929" y="1370150"/>
                    </a:lnTo>
                    <a:cubicBezTo>
                      <a:pt x="2168336" y="1370146"/>
                      <a:pt x="2249729" y="1288752"/>
                      <a:pt x="2249729" y="1188348"/>
                    </a:cubicBezTo>
                    <a:lnTo>
                      <a:pt x="2249729" y="679292"/>
                    </a:lnTo>
                    <a:cubicBezTo>
                      <a:pt x="2249729" y="578884"/>
                      <a:pt x="2168334" y="497490"/>
                      <a:pt x="2067926" y="497490"/>
                    </a:cubicBezTo>
                    <a:lnTo>
                      <a:pt x="1818099" y="497490"/>
                    </a:lnTo>
                    <a:lnTo>
                      <a:pt x="1594123" y="273510"/>
                    </a:lnTo>
                    <a:cubicBezTo>
                      <a:pt x="1229444" y="-91169"/>
                      <a:pt x="638186" y="-91169"/>
                      <a:pt x="273507" y="273510"/>
                    </a:cubicBezTo>
                    <a:cubicBezTo>
                      <a:pt x="91169" y="455848"/>
                      <a:pt x="0" y="694834"/>
                      <a:pt x="0" y="933818"/>
                    </a:cubicBezTo>
                    <a:close/>
                  </a:path>
                </a:pathLst>
              </a:custGeom>
              <a:solidFill>
                <a:schemeClr val="bg1"/>
              </a:solidFill>
              <a:ln w="444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10" name="Freeform: Shape 9">
                <a:extLst>
                  <a:ext uri="{FF2B5EF4-FFF2-40B4-BE49-F238E27FC236}">
                    <a16:creationId xmlns:a16="http://schemas.microsoft.com/office/drawing/2014/main" xmlns="" id="{6DBEC21B-8490-4613-893F-081AAB39C3FB}"/>
                  </a:ext>
                </a:extLst>
              </p:cNvPr>
              <p:cNvSpPr/>
              <p:nvPr/>
            </p:nvSpPr>
            <p:spPr>
              <a:xfrm>
                <a:off x="10573107" y="2486534"/>
                <a:ext cx="805533" cy="687929"/>
              </a:xfrm>
              <a:custGeom>
                <a:avLst/>
                <a:gdLst>
                  <a:gd name="connsiteX0" fmla="*/ 184600 w 805532"/>
                  <a:gd name="connsiteY0" fmla="*/ 520107 h 687929"/>
                  <a:gd name="connsiteX1" fmla="*/ 620929 w 805532"/>
                  <a:gd name="connsiteY1" fmla="*/ 520110 h 687929"/>
                  <a:gd name="connsiteX2" fmla="*/ 704838 w 805532"/>
                  <a:gd name="connsiteY2" fmla="*/ 604019 h 687929"/>
                  <a:gd name="connsiteX3" fmla="*/ 620926 w 805532"/>
                  <a:gd name="connsiteY3" fmla="*/ 687929 h 687929"/>
                  <a:gd name="connsiteX4" fmla="*/ 184600 w 805532"/>
                  <a:gd name="connsiteY4" fmla="*/ 687926 h 687929"/>
                  <a:gd name="connsiteX5" fmla="*/ 100691 w 805532"/>
                  <a:gd name="connsiteY5" fmla="*/ 604019 h 687929"/>
                  <a:gd name="connsiteX6" fmla="*/ 184600 w 805532"/>
                  <a:gd name="connsiteY6" fmla="*/ 520107 h 687929"/>
                  <a:gd name="connsiteX7" fmla="*/ 117472 w 805532"/>
                  <a:gd name="connsiteY7" fmla="*/ 260053 h 687929"/>
                  <a:gd name="connsiteX8" fmla="*/ 688057 w 805532"/>
                  <a:gd name="connsiteY8" fmla="*/ 260053 h 687929"/>
                  <a:gd name="connsiteX9" fmla="*/ 771967 w 805532"/>
                  <a:gd name="connsiteY9" fmla="*/ 343963 h 687929"/>
                  <a:gd name="connsiteX10" fmla="*/ 688057 w 805532"/>
                  <a:gd name="connsiteY10" fmla="*/ 427875 h 687929"/>
                  <a:gd name="connsiteX11" fmla="*/ 117472 w 805532"/>
                  <a:gd name="connsiteY11" fmla="*/ 427872 h 687929"/>
                  <a:gd name="connsiteX12" fmla="*/ 33563 w 805532"/>
                  <a:gd name="connsiteY12" fmla="*/ 343963 h 687929"/>
                  <a:gd name="connsiteX13" fmla="*/ 117472 w 805532"/>
                  <a:gd name="connsiteY13" fmla="*/ 260053 h 687929"/>
                  <a:gd name="connsiteX14" fmla="*/ 83910 w 805532"/>
                  <a:gd name="connsiteY14" fmla="*/ 0 h 687929"/>
                  <a:gd name="connsiteX15" fmla="*/ 721623 w 805532"/>
                  <a:gd name="connsiteY15" fmla="*/ 0 h 687929"/>
                  <a:gd name="connsiteX16" fmla="*/ 805532 w 805532"/>
                  <a:gd name="connsiteY16" fmla="*/ 83910 h 687929"/>
                  <a:gd name="connsiteX17" fmla="*/ 805529 w 805532"/>
                  <a:gd name="connsiteY17" fmla="*/ 83910 h 687929"/>
                  <a:gd name="connsiteX18" fmla="*/ 721620 w 805532"/>
                  <a:gd name="connsiteY18" fmla="*/ 167819 h 687929"/>
                  <a:gd name="connsiteX19" fmla="*/ 83910 w 805532"/>
                  <a:gd name="connsiteY19" fmla="*/ 167819 h 687929"/>
                  <a:gd name="connsiteX20" fmla="*/ 0 w 805532"/>
                  <a:gd name="connsiteY20" fmla="*/ 83910 h 687929"/>
                  <a:gd name="connsiteX21" fmla="*/ 83910 w 805532"/>
                  <a:gd name="connsiteY21" fmla="*/ 0 h 68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5532" h="687929">
                    <a:moveTo>
                      <a:pt x="184600" y="520107"/>
                    </a:moveTo>
                    <a:lnTo>
                      <a:pt x="620929" y="520110"/>
                    </a:lnTo>
                    <a:cubicBezTo>
                      <a:pt x="667269" y="520110"/>
                      <a:pt x="704838" y="557676"/>
                      <a:pt x="704838" y="604019"/>
                    </a:cubicBezTo>
                    <a:cubicBezTo>
                      <a:pt x="704838" y="650360"/>
                      <a:pt x="667269" y="687929"/>
                      <a:pt x="620926" y="687929"/>
                    </a:cubicBezTo>
                    <a:lnTo>
                      <a:pt x="184600" y="687926"/>
                    </a:lnTo>
                    <a:cubicBezTo>
                      <a:pt x="138257" y="687926"/>
                      <a:pt x="100691" y="650360"/>
                      <a:pt x="100691" y="604019"/>
                    </a:cubicBezTo>
                    <a:cubicBezTo>
                      <a:pt x="100691" y="557676"/>
                      <a:pt x="138257" y="520107"/>
                      <a:pt x="184600" y="520107"/>
                    </a:cubicBezTo>
                    <a:close/>
                    <a:moveTo>
                      <a:pt x="117472" y="260053"/>
                    </a:moveTo>
                    <a:lnTo>
                      <a:pt x="688057" y="260053"/>
                    </a:lnTo>
                    <a:cubicBezTo>
                      <a:pt x="734401" y="260053"/>
                      <a:pt x="771967" y="297622"/>
                      <a:pt x="771967" y="343963"/>
                    </a:cubicBezTo>
                    <a:cubicBezTo>
                      <a:pt x="771967" y="390306"/>
                      <a:pt x="734398" y="427875"/>
                      <a:pt x="688057" y="427875"/>
                    </a:cubicBezTo>
                    <a:lnTo>
                      <a:pt x="117472" y="427872"/>
                    </a:lnTo>
                    <a:cubicBezTo>
                      <a:pt x="71132" y="427872"/>
                      <a:pt x="33566" y="390306"/>
                      <a:pt x="33563" y="343963"/>
                    </a:cubicBezTo>
                    <a:cubicBezTo>
                      <a:pt x="33566" y="297622"/>
                      <a:pt x="71132" y="260053"/>
                      <a:pt x="117472" y="260053"/>
                    </a:cubicBezTo>
                    <a:close/>
                    <a:moveTo>
                      <a:pt x="83910" y="0"/>
                    </a:moveTo>
                    <a:lnTo>
                      <a:pt x="721623" y="0"/>
                    </a:lnTo>
                    <a:cubicBezTo>
                      <a:pt x="767963" y="0"/>
                      <a:pt x="805532" y="37569"/>
                      <a:pt x="805532" y="83910"/>
                    </a:cubicBezTo>
                    <a:lnTo>
                      <a:pt x="805529" y="83910"/>
                    </a:lnTo>
                    <a:cubicBezTo>
                      <a:pt x="805529" y="130253"/>
                      <a:pt x="767963" y="167819"/>
                      <a:pt x="721620" y="167819"/>
                    </a:cubicBezTo>
                    <a:lnTo>
                      <a:pt x="83910" y="167819"/>
                    </a:lnTo>
                    <a:cubicBezTo>
                      <a:pt x="37569" y="167819"/>
                      <a:pt x="0" y="130253"/>
                      <a:pt x="0" y="83910"/>
                    </a:cubicBezTo>
                    <a:cubicBezTo>
                      <a:pt x="0" y="37566"/>
                      <a:pt x="37569" y="0"/>
                      <a:pt x="8391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xmlns="" id="{3C12866D-7C50-423B-97C6-3A44AEC2FF89}"/>
                  </a:ext>
                </a:extLst>
              </p:cNvPr>
              <p:cNvSpPr/>
              <p:nvPr/>
            </p:nvSpPr>
            <p:spPr>
              <a:xfrm>
                <a:off x="10608146" y="1032479"/>
                <a:ext cx="761035" cy="1312187"/>
              </a:xfrm>
              <a:custGeom>
                <a:avLst/>
                <a:gdLst>
                  <a:gd name="connsiteX0" fmla="*/ 1028878 w 3847556"/>
                  <a:gd name="connsiteY0" fmla="*/ 0 h 6633998"/>
                  <a:gd name="connsiteX1" fmla="*/ 1293726 w 3847556"/>
                  <a:gd name="connsiteY1" fmla="*/ 264865 h 6633998"/>
                  <a:gd name="connsiteX2" fmla="*/ 1293726 w 3847556"/>
                  <a:gd name="connsiteY2" fmla="*/ 664770 h 6633998"/>
                  <a:gd name="connsiteX3" fmla="*/ 1656529 w 3847556"/>
                  <a:gd name="connsiteY3" fmla="*/ 664770 h 6633998"/>
                  <a:gd name="connsiteX4" fmla="*/ 1656545 w 3847556"/>
                  <a:gd name="connsiteY4" fmla="*/ 264865 h 6633998"/>
                  <a:gd name="connsiteX5" fmla="*/ 1921394 w 3847556"/>
                  <a:gd name="connsiteY5" fmla="*/ 0 h 6633998"/>
                  <a:gd name="connsiteX6" fmla="*/ 2186253 w 3847556"/>
                  <a:gd name="connsiteY6" fmla="*/ 264865 h 6633998"/>
                  <a:gd name="connsiteX7" fmla="*/ 2186253 w 3847556"/>
                  <a:gd name="connsiteY7" fmla="*/ 664770 h 6633998"/>
                  <a:gd name="connsiteX8" fmla="*/ 2549056 w 3847556"/>
                  <a:gd name="connsiteY8" fmla="*/ 664770 h 6633998"/>
                  <a:gd name="connsiteX9" fmla="*/ 2549056 w 3847556"/>
                  <a:gd name="connsiteY9" fmla="*/ 264865 h 6633998"/>
                  <a:gd name="connsiteX10" fmla="*/ 2813921 w 3847556"/>
                  <a:gd name="connsiteY10" fmla="*/ 0 h 6633998"/>
                  <a:gd name="connsiteX11" fmla="*/ 3078781 w 3847556"/>
                  <a:gd name="connsiteY11" fmla="*/ 264865 h 6633998"/>
                  <a:gd name="connsiteX12" fmla="*/ 3078764 w 3847556"/>
                  <a:gd name="connsiteY12" fmla="*/ 664770 h 6633998"/>
                  <a:gd name="connsiteX13" fmla="*/ 3512447 w 3847556"/>
                  <a:gd name="connsiteY13" fmla="*/ 664770 h 6633998"/>
                  <a:gd name="connsiteX14" fmla="*/ 3520693 w 3847556"/>
                  <a:gd name="connsiteY14" fmla="*/ 668198 h 6633998"/>
                  <a:gd name="connsiteX15" fmla="*/ 3610357 w 3847556"/>
                  <a:gd name="connsiteY15" fmla="*/ 641623 h 6633998"/>
                  <a:gd name="connsiteX16" fmla="*/ 3846084 w 3847556"/>
                  <a:gd name="connsiteY16" fmla="*/ 932715 h 6633998"/>
                  <a:gd name="connsiteX17" fmla="*/ 3273917 w 3847556"/>
                  <a:gd name="connsiteY17" fmla="*/ 6376417 h 6633998"/>
                  <a:gd name="connsiteX18" fmla="*/ 2982826 w 3847556"/>
                  <a:gd name="connsiteY18" fmla="*/ 6612116 h 6633998"/>
                  <a:gd name="connsiteX19" fmla="*/ 2747105 w 3847556"/>
                  <a:gd name="connsiteY19" fmla="*/ 6321024 h 6633998"/>
                  <a:gd name="connsiteX20" fmla="*/ 3304490 w 3847556"/>
                  <a:gd name="connsiteY20" fmla="*/ 1017914 h 6633998"/>
                  <a:gd name="connsiteX21" fmla="*/ 3078764 w 3847556"/>
                  <a:gd name="connsiteY21" fmla="*/ 1017930 h 6633998"/>
                  <a:gd name="connsiteX22" fmla="*/ 3078764 w 3847556"/>
                  <a:gd name="connsiteY22" fmla="*/ 1417857 h 6633998"/>
                  <a:gd name="connsiteX23" fmla="*/ 2813921 w 3847556"/>
                  <a:gd name="connsiteY23" fmla="*/ 1682700 h 6633998"/>
                  <a:gd name="connsiteX24" fmla="*/ 2549056 w 3847556"/>
                  <a:gd name="connsiteY24" fmla="*/ 1417841 h 6633998"/>
                  <a:gd name="connsiteX25" fmla="*/ 2549056 w 3847556"/>
                  <a:gd name="connsiteY25" fmla="*/ 1017930 h 6633998"/>
                  <a:gd name="connsiteX26" fmla="*/ 2186253 w 3847556"/>
                  <a:gd name="connsiteY26" fmla="*/ 1017930 h 6633998"/>
                  <a:gd name="connsiteX27" fmla="*/ 2186237 w 3847556"/>
                  <a:gd name="connsiteY27" fmla="*/ 1417841 h 6633998"/>
                  <a:gd name="connsiteX28" fmla="*/ 1921394 w 3847556"/>
                  <a:gd name="connsiteY28" fmla="*/ 1682700 h 6633998"/>
                  <a:gd name="connsiteX29" fmla="*/ 1656529 w 3847556"/>
                  <a:gd name="connsiteY29" fmla="*/ 1417841 h 6633998"/>
                  <a:gd name="connsiteX30" fmla="*/ 1656529 w 3847556"/>
                  <a:gd name="connsiteY30" fmla="*/ 1017930 h 6633998"/>
                  <a:gd name="connsiteX31" fmla="*/ 1293726 w 3847556"/>
                  <a:gd name="connsiteY31" fmla="*/ 1017930 h 6633998"/>
                  <a:gd name="connsiteX32" fmla="*/ 1293726 w 3847556"/>
                  <a:gd name="connsiteY32" fmla="*/ 1417841 h 6633998"/>
                  <a:gd name="connsiteX33" fmla="*/ 1216149 w 3847556"/>
                  <a:gd name="connsiteY33" fmla="*/ 1605128 h 6633998"/>
                  <a:gd name="connsiteX34" fmla="*/ 1028872 w 3847556"/>
                  <a:gd name="connsiteY34" fmla="*/ 1682700 h 6633998"/>
                  <a:gd name="connsiteX35" fmla="*/ 841580 w 3847556"/>
                  <a:gd name="connsiteY35" fmla="*/ 1605122 h 6633998"/>
                  <a:gd name="connsiteX36" fmla="*/ 764018 w 3847556"/>
                  <a:gd name="connsiteY36" fmla="*/ 1417841 h 6633998"/>
                  <a:gd name="connsiteX37" fmla="*/ 764018 w 3847556"/>
                  <a:gd name="connsiteY37" fmla="*/ 1017914 h 6633998"/>
                  <a:gd name="connsiteX38" fmla="*/ 539645 w 3847556"/>
                  <a:gd name="connsiteY38" fmla="*/ 1017930 h 6633998"/>
                  <a:gd name="connsiteX39" fmla="*/ 1005791 w 3847556"/>
                  <a:gd name="connsiteY39" fmla="*/ 6346040 h 6633998"/>
                  <a:gd name="connsiteX40" fmla="*/ 765023 w 3847556"/>
                  <a:gd name="connsiteY40" fmla="*/ 6632976 h 6633998"/>
                  <a:gd name="connsiteX41" fmla="*/ 478087 w 3847556"/>
                  <a:gd name="connsiteY41" fmla="*/ 6392208 h 6633998"/>
                  <a:gd name="connsiteX42" fmla="*/ 1023 w 3847556"/>
                  <a:gd name="connsiteY42" fmla="*/ 939358 h 6633998"/>
                  <a:gd name="connsiteX43" fmla="*/ 241807 w 3847556"/>
                  <a:gd name="connsiteY43" fmla="*/ 652422 h 6633998"/>
                  <a:gd name="connsiteX44" fmla="*/ 311187 w 3847556"/>
                  <a:gd name="connsiteY44" fmla="*/ 674309 h 6633998"/>
                  <a:gd name="connsiteX45" fmla="*/ 334193 w 3847556"/>
                  <a:gd name="connsiteY45" fmla="*/ 664770 h 6633998"/>
                  <a:gd name="connsiteX46" fmla="*/ 764018 w 3847556"/>
                  <a:gd name="connsiteY46" fmla="*/ 664770 h 6633998"/>
                  <a:gd name="connsiteX47" fmla="*/ 764018 w 3847556"/>
                  <a:gd name="connsiteY47" fmla="*/ 264865 h 6633998"/>
                  <a:gd name="connsiteX48" fmla="*/ 1028878 w 3847556"/>
                  <a:gd name="connsiteY48" fmla="*/ 0 h 663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847556" h="6633998">
                    <a:moveTo>
                      <a:pt x="1028878" y="0"/>
                    </a:moveTo>
                    <a:cubicBezTo>
                      <a:pt x="1175157" y="0"/>
                      <a:pt x="1293726" y="118591"/>
                      <a:pt x="1293726" y="264865"/>
                    </a:cubicBezTo>
                    <a:lnTo>
                      <a:pt x="1293726" y="664770"/>
                    </a:lnTo>
                    <a:lnTo>
                      <a:pt x="1656529" y="664770"/>
                    </a:lnTo>
                    <a:lnTo>
                      <a:pt x="1656545" y="264865"/>
                    </a:lnTo>
                    <a:cubicBezTo>
                      <a:pt x="1656529" y="118591"/>
                      <a:pt x="1775115" y="17"/>
                      <a:pt x="1921394" y="0"/>
                    </a:cubicBezTo>
                    <a:cubicBezTo>
                      <a:pt x="2067668" y="17"/>
                      <a:pt x="2186237" y="118591"/>
                      <a:pt x="2186253" y="264865"/>
                    </a:cubicBezTo>
                    <a:lnTo>
                      <a:pt x="2186253" y="664770"/>
                    </a:lnTo>
                    <a:lnTo>
                      <a:pt x="2549056" y="664770"/>
                    </a:lnTo>
                    <a:lnTo>
                      <a:pt x="2549056" y="264865"/>
                    </a:lnTo>
                    <a:cubicBezTo>
                      <a:pt x="2549056" y="118575"/>
                      <a:pt x="2667642" y="0"/>
                      <a:pt x="2813921" y="0"/>
                    </a:cubicBezTo>
                    <a:cubicBezTo>
                      <a:pt x="2960211" y="0"/>
                      <a:pt x="3078781" y="118591"/>
                      <a:pt x="3078781" y="264865"/>
                    </a:cubicBezTo>
                    <a:lnTo>
                      <a:pt x="3078764" y="664770"/>
                    </a:lnTo>
                    <a:lnTo>
                      <a:pt x="3512447" y="664770"/>
                    </a:lnTo>
                    <a:lnTo>
                      <a:pt x="3520693" y="668198"/>
                    </a:lnTo>
                    <a:cubicBezTo>
                      <a:pt x="3545659" y="640863"/>
                      <a:pt x="3577628" y="638174"/>
                      <a:pt x="3610357" y="641623"/>
                    </a:cubicBezTo>
                    <a:cubicBezTo>
                      <a:pt x="3755838" y="656915"/>
                      <a:pt x="3861375" y="787234"/>
                      <a:pt x="3846084" y="932715"/>
                    </a:cubicBezTo>
                    <a:cubicBezTo>
                      <a:pt x="3655380" y="2747282"/>
                      <a:pt x="3464643" y="4561839"/>
                      <a:pt x="3273917" y="6376417"/>
                    </a:cubicBezTo>
                    <a:cubicBezTo>
                      <a:pt x="3258626" y="6521887"/>
                      <a:pt x="3128312" y="6627419"/>
                      <a:pt x="2982826" y="6612116"/>
                    </a:cubicBezTo>
                    <a:cubicBezTo>
                      <a:pt x="2837361" y="6596835"/>
                      <a:pt x="2731824" y="6466505"/>
                      <a:pt x="2747105" y="6321024"/>
                    </a:cubicBezTo>
                    <a:lnTo>
                      <a:pt x="3304490" y="1017914"/>
                    </a:lnTo>
                    <a:lnTo>
                      <a:pt x="3078764" y="1017930"/>
                    </a:lnTo>
                    <a:cubicBezTo>
                      <a:pt x="3078764" y="1151232"/>
                      <a:pt x="3078764" y="1284539"/>
                      <a:pt x="3078764" y="1417857"/>
                    </a:cubicBezTo>
                    <a:cubicBezTo>
                      <a:pt x="3078764" y="1564114"/>
                      <a:pt x="2960195" y="1682700"/>
                      <a:pt x="2813921" y="1682700"/>
                    </a:cubicBezTo>
                    <a:cubicBezTo>
                      <a:pt x="2667631" y="1682700"/>
                      <a:pt x="2549056" y="1564131"/>
                      <a:pt x="2549056" y="1417841"/>
                    </a:cubicBezTo>
                    <a:lnTo>
                      <a:pt x="2549056" y="1017930"/>
                    </a:lnTo>
                    <a:lnTo>
                      <a:pt x="2186253" y="1017930"/>
                    </a:lnTo>
                    <a:cubicBezTo>
                      <a:pt x="2186237" y="1151221"/>
                      <a:pt x="2186237" y="1284555"/>
                      <a:pt x="2186237" y="1417841"/>
                    </a:cubicBezTo>
                    <a:cubicBezTo>
                      <a:pt x="2186237" y="1564131"/>
                      <a:pt x="2067651" y="1682700"/>
                      <a:pt x="1921394" y="1682700"/>
                    </a:cubicBezTo>
                    <a:cubicBezTo>
                      <a:pt x="1775115" y="1682700"/>
                      <a:pt x="1656529" y="1564131"/>
                      <a:pt x="1656529" y="1417841"/>
                    </a:cubicBezTo>
                    <a:lnTo>
                      <a:pt x="1656529" y="1017930"/>
                    </a:lnTo>
                    <a:lnTo>
                      <a:pt x="1293726" y="1017930"/>
                    </a:lnTo>
                    <a:cubicBezTo>
                      <a:pt x="1293710" y="1151221"/>
                      <a:pt x="1293726" y="1284539"/>
                      <a:pt x="1293726" y="1417841"/>
                    </a:cubicBezTo>
                    <a:cubicBezTo>
                      <a:pt x="1293726" y="1490986"/>
                      <a:pt x="1264077" y="1557199"/>
                      <a:pt x="1216149" y="1605128"/>
                    </a:cubicBezTo>
                    <a:lnTo>
                      <a:pt x="1028872" y="1682700"/>
                    </a:lnTo>
                    <a:lnTo>
                      <a:pt x="841580" y="1605122"/>
                    </a:lnTo>
                    <a:cubicBezTo>
                      <a:pt x="793651" y="1557199"/>
                      <a:pt x="764007" y="1490986"/>
                      <a:pt x="764018" y="1417841"/>
                    </a:cubicBezTo>
                    <a:lnTo>
                      <a:pt x="764018" y="1017914"/>
                    </a:lnTo>
                    <a:lnTo>
                      <a:pt x="539645" y="1017930"/>
                    </a:lnTo>
                    <a:cubicBezTo>
                      <a:pt x="695040" y="2793967"/>
                      <a:pt x="850418" y="4570003"/>
                      <a:pt x="1005791" y="6346040"/>
                    </a:cubicBezTo>
                    <a:cubicBezTo>
                      <a:pt x="1018529" y="6491754"/>
                      <a:pt x="910743" y="6620221"/>
                      <a:pt x="765023" y="6632976"/>
                    </a:cubicBezTo>
                    <a:cubicBezTo>
                      <a:pt x="619293" y="6645714"/>
                      <a:pt x="490842" y="6537928"/>
                      <a:pt x="478087" y="6392208"/>
                    </a:cubicBezTo>
                    <a:lnTo>
                      <a:pt x="1023" y="939358"/>
                    </a:lnTo>
                    <a:cubicBezTo>
                      <a:pt x="-11716" y="793639"/>
                      <a:pt x="96076" y="665177"/>
                      <a:pt x="241807" y="652422"/>
                    </a:cubicBezTo>
                    <a:lnTo>
                      <a:pt x="311187" y="674309"/>
                    </a:lnTo>
                    <a:cubicBezTo>
                      <a:pt x="317983" y="665335"/>
                      <a:pt x="326028" y="664770"/>
                      <a:pt x="334193" y="664770"/>
                    </a:cubicBezTo>
                    <a:lnTo>
                      <a:pt x="764018" y="664770"/>
                    </a:lnTo>
                    <a:lnTo>
                      <a:pt x="764018" y="264865"/>
                    </a:lnTo>
                    <a:cubicBezTo>
                      <a:pt x="764018" y="118591"/>
                      <a:pt x="882588" y="0"/>
                      <a:pt x="1028878"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a:extLst>
                <a:ext uri="{FF2B5EF4-FFF2-40B4-BE49-F238E27FC236}">
                  <a16:creationId xmlns:a16="http://schemas.microsoft.com/office/drawing/2014/main" xmlns="" id="{D91F9EF7-4F87-415C-8160-7E56B60DA9F9}"/>
                </a:ext>
              </a:extLst>
            </p:cNvPr>
            <p:cNvGrpSpPr/>
            <p:nvPr/>
          </p:nvGrpSpPr>
          <p:grpSpPr>
            <a:xfrm>
              <a:off x="0" y="6374086"/>
              <a:ext cx="11401431" cy="237804"/>
              <a:chOff x="0" y="6374086"/>
              <a:chExt cx="11401431" cy="237804"/>
            </a:xfrm>
          </p:grpSpPr>
          <p:sp>
            <p:nvSpPr>
              <p:cNvPr id="6" name="Rectangle 5">
                <a:extLst>
                  <a:ext uri="{FF2B5EF4-FFF2-40B4-BE49-F238E27FC236}">
                    <a16:creationId xmlns:a16="http://schemas.microsoft.com/office/drawing/2014/main" xmlns="" id="{5AE59EE2-572E-4B51-AE32-612BBCC09DE1}"/>
                  </a:ext>
                </a:extLst>
              </p:cNvPr>
              <p:cNvSpPr/>
              <p:nvPr/>
            </p:nvSpPr>
            <p:spPr>
              <a:xfrm>
                <a:off x="0" y="6566170"/>
                <a:ext cx="11311128" cy="457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xmlns="" id="{4CB77414-9E89-4E91-A109-7F250477ACA9}"/>
                  </a:ext>
                </a:extLst>
              </p:cNvPr>
              <p:cNvSpPr/>
              <p:nvPr/>
            </p:nvSpPr>
            <p:spPr>
              <a:xfrm>
                <a:off x="11355711" y="6374086"/>
                <a:ext cx="45720" cy="1554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Block Arc 7">
                <a:extLst>
                  <a:ext uri="{FF2B5EF4-FFF2-40B4-BE49-F238E27FC236}">
                    <a16:creationId xmlns:a16="http://schemas.microsoft.com/office/drawing/2014/main" xmlns="" id="{5F4ACB2E-D9DA-474D-ACD0-6D4C5B5B69E1}"/>
                  </a:ext>
                </a:extLst>
              </p:cNvPr>
              <p:cNvSpPr/>
              <p:nvPr/>
            </p:nvSpPr>
            <p:spPr>
              <a:xfrm>
                <a:off x="11229678" y="6440137"/>
                <a:ext cx="171753" cy="171753"/>
              </a:xfrm>
              <a:prstGeom prst="blockArc">
                <a:avLst>
                  <a:gd name="adj1" fmla="val 21339429"/>
                  <a:gd name="adj2" fmla="val 6091498"/>
                  <a:gd name="adj3" fmla="val 2709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Tree>
    <p:extLst>
      <p:ext uri="{BB962C8B-B14F-4D97-AF65-F5344CB8AC3E}">
        <p14:creationId xmlns:p14="http://schemas.microsoft.com/office/powerpoint/2010/main" xmlns="" val="136625269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1_Contents slide layout">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xmlns="" id="{89254204-7576-4E7F-BCC2-47087CDF8998}"/>
              </a:ext>
            </a:extLst>
          </p:cNvPr>
          <p:cNvSpPr/>
          <p:nvPr/>
        </p:nvSpPr>
        <p:spPr>
          <a:xfrm rot="1200000">
            <a:off x="-311854" y="-189268"/>
            <a:ext cx="714157" cy="2226584"/>
          </a:xfrm>
          <a:custGeom>
            <a:avLst/>
            <a:gdLst>
              <a:gd name="connsiteX0" fmla="*/ 622717 w 714157"/>
              <a:gd name="connsiteY0" fmla="*/ 33281 h 2226584"/>
              <a:gd name="connsiteX1" fmla="*/ 714157 w 714157"/>
              <a:gd name="connsiteY1" fmla="*/ 0 h 2226584"/>
              <a:gd name="connsiteX2" fmla="*/ 714157 w 714157"/>
              <a:gd name="connsiteY2" fmla="*/ 2226584 h 2226584"/>
              <a:gd name="connsiteX3" fmla="*/ 622717 w 714157"/>
              <a:gd name="connsiteY3" fmla="*/ 1975355 h 2226584"/>
              <a:gd name="connsiteX4" fmla="*/ 329492 w 714157"/>
              <a:gd name="connsiteY4" fmla="*/ 140006 h 2226584"/>
              <a:gd name="connsiteX5" fmla="*/ 329492 w 714157"/>
              <a:gd name="connsiteY5" fmla="*/ 1169726 h 2226584"/>
              <a:gd name="connsiteX6" fmla="*/ 238052 w 714157"/>
              <a:gd name="connsiteY6" fmla="*/ 918496 h 2226584"/>
              <a:gd name="connsiteX7" fmla="*/ 238052 w 714157"/>
              <a:gd name="connsiteY7" fmla="*/ 173288 h 2226584"/>
              <a:gd name="connsiteX8" fmla="*/ 567544 w 714157"/>
              <a:gd name="connsiteY8" fmla="*/ 53362 h 2226584"/>
              <a:gd name="connsiteX9" fmla="*/ 567544 w 714157"/>
              <a:gd name="connsiteY9" fmla="*/ 1823768 h 2226584"/>
              <a:gd name="connsiteX10" fmla="*/ 384664 w 714157"/>
              <a:gd name="connsiteY10" fmla="*/ 1321310 h 2226584"/>
              <a:gd name="connsiteX11" fmla="*/ 384664 w 714157"/>
              <a:gd name="connsiteY11" fmla="*/ 119925 h 2226584"/>
              <a:gd name="connsiteX12" fmla="*/ 0 w 714157"/>
              <a:gd name="connsiteY12" fmla="*/ 259931 h 2226584"/>
              <a:gd name="connsiteX13" fmla="*/ 182880 w 714157"/>
              <a:gd name="connsiteY13" fmla="*/ 193369 h 2226584"/>
              <a:gd name="connsiteX14" fmla="*/ 182880 w 714157"/>
              <a:gd name="connsiteY14" fmla="*/ 766913 h 2226584"/>
              <a:gd name="connsiteX15" fmla="*/ 0 w 714157"/>
              <a:gd name="connsiteY15" fmla="*/ 264454 h 222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4157" h="2226584">
                <a:moveTo>
                  <a:pt x="622717" y="33281"/>
                </a:moveTo>
                <a:lnTo>
                  <a:pt x="714157" y="0"/>
                </a:lnTo>
                <a:lnTo>
                  <a:pt x="714157" y="2226584"/>
                </a:lnTo>
                <a:lnTo>
                  <a:pt x="622717" y="1975355"/>
                </a:lnTo>
                <a:close/>
                <a:moveTo>
                  <a:pt x="329492" y="140006"/>
                </a:moveTo>
                <a:lnTo>
                  <a:pt x="329492" y="1169726"/>
                </a:lnTo>
                <a:lnTo>
                  <a:pt x="238052" y="918496"/>
                </a:lnTo>
                <a:lnTo>
                  <a:pt x="238052" y="173288"/>
                </a:lnTo>
                <a:close/>
                <a:moveTo>
                  <a:pt x="567544" y="53362"/>
                </a:moveTo>
                <a:lnTo>
                  <a:pt x="567544" y="1823768"/>
                </a:lnTo>
                <a:lnTo>
                  <a:pt x="384664" y="1321310"/>
                </a:lnTo>
                <a:lnTo>
                  <a:pt x="384664" y="119925"/>
                </a:lnTo>
                <a:close/>
                <a:moveTo>
                  <a:pt x="0" y="259931"/>
                </a:moveTo>
                <a:lnTo>
                  <a:pt x="182880" y="193369"/>
                </a:lnTo>
                <a:lnTo>
                  <a:pt x="182880" y="766913"/>
                </a:lnTo>
                <a:lnTo>
                  <a:pt x="0" y="26445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xmlns="" val="1169248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67FA6D39-9DFD-4F67-94B9-4D1042BB365A}"/>
              </a:ext>
            </a:extLst>
          </p:cNvPr>
          <p:cNvSpPr/>
          <p:nvPr userDrawn="1"/>
        </p:nvSpPr>
        <p:spPr>
          <a:xfrm>
            <a:off x="0" y="0"/>
            <a:ext cx="12192000" cy="6858000"/>
          </a:xfrm>
          <a:prstGeom prst="rect">
            <a:avLst/>
          </a:prstGeom>
          <a:solidFill>
            <a:schemeClr val="bg1">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xmlns="" val="992273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xmlns="" id="{C4437516-06DB-4972-90D9-3F56529C786D}"/>
              </a:ext>
            </a:extLst>
          </p:cNvPr>
          <p:cNvSpPr/>
          <p:nvPr userDrawn="1"/>
        </p:nvSpPr>
        <p:spPr>
          <a:xfrm>
            <a:off x="0" y="0"/>
            <a:ext cx="9569302" cy="6858000"/>
          </a:xfrm>
          <a:custGeom>
            <a:avLst/>
            <a:gdLst>
              <a:gd name="connsiteX0" fmla="*/ 0 w 9703610"/>
              <a:gd name="connsiteY0" fmla="*/ 0 h 6858000"/>
              <a:gd name="connsiteX1" fmla="*/ 5546070 w 9703610"/>
              <a:gd name="connsiteY1" fmla="*/ 0 h 6858000"/>
              <a:gd name="connsiteX2" fmla="*/ 9703610 w 9703610"/>
              <a:gd name="connsiteY2" fmla="*/ 6858000 h 6858000"/>
              <a:gd name="connsiteX3" fmla="*/ 0 w 970361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703610" h="6858000">
                <a:moveTo>
                  <a:pt x="0" y="0"/>
                </a:moveTo>
                <a:lnTo>
                  <a:pt x="5546070" y="0"/>
                </a:lnTo>
                <a:lnTo>
                  <a:pt x="9703610" y="6858000"/>
                </a:lnTo>
                <a:lnTo>
                  <a:pt x="0" y="6858000"/>
                </a:lnTo>
                <a:close/>
              </a:path>
            </a:pathLst>
          </a:custGeom>
          <a:solidFill>
            <a:schemeClr val="accent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xmlns="" val="324754484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slideLayout" Target="../slideLayouts/slideLayout34.xml"/><Relationship Id="rId3" Type="http://schemas.openxmlformats.org/officeDocument/2006/relationships/slideLayout" Target="../slideLayouts/slideLayout19.xml"/><Relationship Id="rId21" Type="http://schemas.openxmlformats.org/officeDocument/2006/relationships/image" Target="../media/image9.png"/><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image" Target="../media/image8.png"/><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23" Type="http://schemas.openxmlformats.org/officeDocument/2006/relationships/image" Target="../media/image11.png"/><Relationship Id="rId10" Type="http://schemas.openxmlformats.org/officeDocument/2006/relationships/slideLayout" Target="../slideLayouts/slideLayout26.xml"/><Relationship Id="rId19" Type="http://schemas.openxmlformats.org/officeDocument/2006/relationships/theme" Target="../theme/theme4.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image" Target="../media/image10.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theme" Target="../theme/theme5.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18" Type="http://schemas.openxmlformats.org/officeDocument/2006/relationships/slideLayout" Target="../slideLayouts/slideLayout70.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20" Type="http://schemas.openxmlformats.org/officeDocument/2006/relationships/theme" Target="../theme/theme6.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10" Type="http://schemas.openxmlformats.org/officeDocument/2006/relationships/slideLayout" Target="../slideLayouts/slideLayout62.xml"/><Relationship Id="rId19" Type="http://schemas.openxmlformats.org/officeDocument/2006/relationships/slideLayout" Target="../slideLayouts/slideLayout71.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731046580"/>
      </p:ext>
    </p:extLst>
  </p:cSld>
  <p:clrMap bg1="lt1" tx1="dk1" bg2="lt2" tx2="dk2" accent1="accent1" accent2="accent2" accent3="accent3" accent4="accent4" accent5="accent5" accent6="accent6" hlink="hlink" folHlink="folHlink"/>
  <p:sldLayoutIdLst>
    <p:sldLayoutId id="2147483683" r:id="rId1"/>
    <p:sldLayoutId id="2147483655" r:id="rId2"/>
    <p:sldLayoutId id="2147483810" r:id="rId3"/>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70174220"/>
      </p:ext>
    </p:extLst>
  </p:cSld>
  <p:clrMap bg1="lt1" tx1="dk1" bg2="lt2" tx2="dk2" accent1="accent1" accent2="accent2" accent3="accent3" accent4="accent4" accent5="accent5" accent6="accent6" hlink="hlink" folHlink="folHlink"/>
  <p:sldLayoutIdLst>
    <p:sldLayoutId id="2147483738" r:id="rId1"/>
    <p:sldLayoutId id="2147483743" r:id="rId2"/>
    <p:sldLayoutId id="2147483742" r:id="rId3"/>
    <p:sldLayoutId id="2147483736" r:id="rId4"/>
    <p:sldLayoutId id="2147483737" r:id="rId5"/>
    <p:sldLayoutId id="2147483740" r:id="rId6"/>
    <p:sldLayoutId id="2147483739" r:id="rId7"/>
    <p:sldLayoutId id="2147483744" r:id="rId8"/>
    <p:sldLayoutId id="2147483745" r:id="rId9"/>
    <p:sldLayoutId id="2147483748" r:id="rId10"/>
    <p:sldLayoutId id="2147483749" r:id="rId11"/>
    <p:sldLayoutId id="2147483750" r:id="rId12"/>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375178107"/>
      </p:ext>
    </p:extLst>
  </p:cSld>
  <p:clrMap bg1="lt1" tx1="dk1" bg2="lt2" tx2="dk2" accent1="accent1" accent2="accent2" accent3="accent3" accent4="accent4" accent5="accent5" accent6="accent6" hlink="hlink" folHlink="folHlink"/>
  <p:sldLayoutIdLst>
    <p:sldLayoutId id="2147483741" r:id="rId1"/>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xmlns=""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xmlns=""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2">
            <a:extLst>
              <a:ext uri="{28A0092B-C50C-407E-A947-70E740481C1C}">
                <a14:useLocalDpi xmlns:a14="http://schemas.microsoft.com/office/drawing/2010/main" xmlns="" val="0"/>
              </a:ext>
            </a:extLst>
          </a:blip>
          <a:srcRect t="28713"/>
          <a:stretch/>
        </p:blipFill>
        <p:spPr>
          <a:xfrm>
            <a:off x="8000197" y="0"/>
            <a:ext cx="1603387" cy="1143000"/>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xmlns="" val="0"/>
              </a:ext>
            </a:extLst>
          </a:blip>
          <a:srcRect b="24199"/>
          <a:stretch/>
        </p:blipFill>
        <p:spPr>
          <a:xfrm>
            <a:off x="8609012" y="6092866"/>
            <a:ext cx="993734" cy="765134"/>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pPr/>
              <a:t>12/3/2024</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pPr/>
              <a:t>‹#›</a:t>
            </a:fld>
            <a:endParaRPr lang="en-US" dirty="0"/>
          </a:p>
        </p:txBody>
      </p:sp>
    </p:spTree>
    <p:extLst>
      <p:ext uri="{BB962C8B-B14F-4D97-AF65-F5344CB8AC3E}">
        <p14:creationId xmlns:p14="http://schemas.microsoft.com/office/powerpoint/2010/main" xmlns="" val="1831794223"/>
      </p:ext>
    </p:extLst>
  </p:cSld>
  <p:clrMap bg1="dk1" tx1="lt1" bg2="dk2" tx2="lt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 id="2147483803" r:id="rId12"/>
    <p:sldLayoutId id="2147483804" r:id="rId13"/>
    <p:sldLayoutId id="2147483805" r:id="rId14"/>
    <p:sldLayoutId id="2147483806" r:id="rId15"/>
    <p:sldLayoutId id="2147483807" r:id="rId16"/>
    <p:sldLayoutId id="2147483808" r:id="rId17"/>
    <p:sldLayoutId id="2147483809" r:id="rId18"/>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12/3/2024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xmlns="" val="4170530580"/>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 id="2147483863" r:id="rId12"/>
    <p:sldLayoutId id="2147483864" r:id="rId13"/>
    <p:sldLayoutId id="2147483865" r:id="rId14"/>
    <p:sldLayoutId id="2147483866" r:id="rId15"/>
    <p:sldLayoutId id="2147483867" r:id="rId16"/>
    <p:sldLayoutId id="2147483868" r:id="rId17"/>
    <p:sldLayoutId id="2147483850" r:id="rId18"/>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12/3/2024</a:t>
            </a:fld>
            <a:endParaRPr lang="en-US" dirty="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extLst>
      <p:ext uri="{BB962C8B-B14F-4D97-AF65-F5344CB8AC3E}">
        <p14:creationId xmlns:p14="http://schemas.microsoft.com/office/powerpoint/2010/main" xmlns="" val="2260387662"/>
      </p:ext>
    </p:extLst>
  </p:cSld>
  <p:clrMap bg1="dk1" tx1="lt1" bg2="dk2" tx2="lt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 id="2147483900" r:id="rId12"/>
    <p:sldLayoutId id="2147483901" r:id="rId13"/>
    <p:sldLayoutId id="2147483902" r:id="rId14"/>
    <p:sldLayoutId id="2147483903" r:id="rId15"/>
    <p:sldLayoutId id="2147483904" r:id="rId16"/>
    <p:sldLayoutId id="2147483905" r:id="rId17"/>
    <p:sldLayoutId id="2147483906" r:id="rId18"/>
    <p:sldLayoutId id="2147483887" r:id="rId19"/>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16.jpeg"/><Relationship Id="rId7" Type="http://schemas.openxmlformats.org/officeDocument/2006/relationships/image" Target="../media/image42.png"/><Relationship Id="rId2"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image" Target="../media/image41.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44.png"/></Relationships>
</file>

<file path=ppt/slides/_rels/slide11.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16.jpeg"/><Relationship Id="rId7" Type="http://schemas.openxmlformats.org/officeDocument/2006/relationships/image" Target="../media/image46.png"/><Relationship Id="rId2"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18.png"/><Relationship Id="rId10" Type="http://schemas.openxmlformats.org/officeDocument/2006/relationships/image" Target="../media/image49.png"/><Relationship Id="rId4" Type="http://schemas.openxmlformats.org/officeDocument/2006/relationships/image" Target="../media/image17.png"/><Relationship Id="rId9" Type="http://schemas.openxmlformats.org/officeDocument/2006/relationships/image" Target="../media/image48.png"/></Relationships>
</file>

<file path=ppt/slides/_rels/slide12.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5.jpeg"/><Relationship Id="rId3" Type="http://schemas.openxmlformats.org/officeDocument/2006/relationships/image" Target="../media/image16.jpeg"/><Relationship Id="rId7" Type="http://schemas.openxmlformats.org/officeDocument/2006/relationships/image" Target="../media/image52.png"/><Relationship Id="rId12" Type="http://schemas.openxmlformats.org/officeDocument/2006/relationships/hyperlink" Target="https://sahabatnews.com/implementasi-pengamanan-objek-vital-bisa-di-akses-melalui-aplikasi-ikovit-go-polda-sumut/" TargetMode="External"/><Relationship Id="rId2"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image" Target="../media/image51.png"/><Relationship Id="rId11" Type="http://schemas.openxmlformats.org/officeDocument/2006/relationships/hyperlink" Target="https://www.waspada.id/medan/implementasi-pengamanan-objek-vital-bisa-di-akses-melalui-aplikasi-ikovit-go-polda-sumut/" TargetMode="External"/><Relationship Id="rId5" Type="http://schemas.openxmlformats.org/officeDocument/2006/relationships/image" Target="../media/image18.png"/><Relationship Id="rId10" Type="http://schemas.openxmlformats.org/officeDocument/2006/relationships/hyperlink" Target="https://www.petranews.my.id/2024/11/implementasi-pengamanan-objek-vital.html" TargetMode="External"/><Relationship Id="rId4" Type="http://schemas.openxmlformats.org/officeDocument/2006/relationships/image" Target="../media/image17.png"/><Relationship Id="rId9" Type="http://schemas.openxmlformats.org/officeDocument/2006/relationships/image" Target="../media/image54.png"/><Relationship Id="rId14" Type="http://schemas.openxmlformats.org/officeDocument/2006/relationships/image" Target="../media/image56.png"/></Relationships>
</file>

<file path=ppt/slides/_rels/slide13.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15.png"/><Relationship Id="rId7"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0.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16.jpeg"/><Relationship Id="rId7" Type="http://schemas.openxmlformats.org/officeDocument/2006/relationships/image" Target="../media/image61.png"/><Relationship Id="rId2" Type="http://schemas.openxmlformats.org/officeDocument/2006/relationships/image" Target="../media/image15.png"/><Relationship Id="rId1" Type="http://schemas.openxmlformats.org/officeDocument/2006/relationships/slideLayout" Target="../slideLayouts/slideLayout34.xml"/><Relationship Id="rId6" Type="http://schemas.openxmlformats.org/officeDocument/2006/relationships/image" Target="../media/image60.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63.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9.jpeg"/><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image" Target="../media/image20.jpeg"/><Relationship Id="rId5" Type="http://schemas.openxmlformats.org/officeDocument/2006/relationships/image" Target="../media/image18.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png"/><Relationship Id="rId7" Type="http://schemas.openxmlformats.org/officeDocument/2006/relationships/image" Target="../media/image17.png"/><Relationship Id="rId2" Type="http://schemas.openxmlformats.org/officeDocument/2006/relationships/image" Target="../media/image21.jpeg"/><Relationship Id="rId1" Type="http://schemas.openxmlformats.org/officeDocument/2006/relationships/slideLayout" Target="../slideLayouts/slideLayout51.xml"/><Relationship Id="rId6" Type="http://schemas.openxmlformats.org/officeDocument/2006/relationships/image" Target="../media/image16.jpeg"/><Relationship Id="rId5" Type="http://schemas.openxmlformats.org/officeDocument/2006/relationships/image" Target="../media/image15.png"/><Relationship Id="rId4" Type="http://schemas.microsoft.com/office/2007/relationships/hdphoto" Target="../media/hdphoto1.wdp"/><Relationship Id="rId9" Type="http://schemas.openxmlformats.org/officeDocument/2006/relationships/image" Target="../media/image23.jpeg"/></Relationships>
</file>

<file path=ppt/slides/_rels/slide5.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16.jpeg"/><Relationship Id="rId7" Type="http://schemas.openxmlformats.org/officeDocument/2006/relationships/image" Target="../media/image25.jpeg"/><Relationship Id="rId2"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image" Target="../media/image24.jpe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7.jpeg"/></Relationships>
</file>

<file path=ppt/slides/_rels/slide6.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16.jpeg"/><Relationship Id="rId7" Type="http://schemas.openxmlformats.org/officeDocument/2006/relationships/image" Target="../media/image29.jpeg"/><Relationship Id="rId2" Type="http://schemas.openxmlformats.org/officeDocument/2006/relationships/image" Target="../media/image15.png"/><Relationship Id="rId1" Type="http://schemas.openxmlformats.org/officeDocument/2006/relationships/slideLayout" Target="../slideLayouts/slideLayout51.xml"/><Relationship Id="rId6" Type="http://schemas.openxmlformats.org/officeDocument/2006/relationships/image" Target="../media/image28.jpe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30.jpeg"/></Relationships>
</file>

<file path=ppt/slides/_rels/slide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6.jpeg"/><Relationship Id="rId7" Type="http://schemas.openxmlformats.org/officeDocument/2006/relationships/image" Target="../media/image32.jpeg"/><Relationship Id="rId2" Type="http://schemas.openxmlformats.org/officeDocument/2006/relationships/image" Target="../media/image15.png"/><Relationship Id="rId1" Type="http://schemas.openxmlformats.org/officeDocument/2006/relationships/slideLayout" Target="../slideLayouts/slideLayout51.xml"/><Relationship Id="rId6" Type="http://schemas.openxmlformats.org/officeDocument/2006/relationships/image" Target="../media/image31.png"/><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16.jpeg"/><Relationship Id="rId7" Type="http://schemas.openxmlformats.org/officeDocument/2006/relationships/image" Target="../media/image35.png"/><Relationship Id="rId2" Type="http://schemas.openxmlformats.org/officeDocument/2006/relationships/image" Target="../media/image15.png"/><Relationship Id="rId1" Type="http://schemas.openxmlformats.org/officeDocument/2006/relationships/slideLayout" Target="../slideLayouts/slideLayout51.xml"/><Relationship Id="rId6" Type="http://schemas.openxmlformats.org/officeDocument/2006/relationships/image" Target="../media/image34.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37.jpeg"/></Relationships>
</file>

<file path=ppt/slides/_rels/slide9.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16.jpeg"/><Relationship Id="rId7" Type="http://schemas.openxmlformats.org/officeDocument/2006/relationships/image" Target="../media/image39.png"/><Relationship Id="rId2" Type="http://schemas.openxmlformats.org/officeDocument/2006/relationships/image" Target="../media/image15.png"/><Relationship Id="rId1" Type="http://schemas.openxmlformats.org/officeDocument/2006/relationships/slideLayout" Target="../slideLayouts/slideLayout51.xml"/><Relationship Id="rId6" Type="http://schemas.openxmlformats.org/officeDocument/2006/relationships/image" Target="../media/image38.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70" name="Picture 10" descr="AKR dan Petronas Chemical Resmi Bentuk JV Distributor Kimia"/>
          <p:cNvPicPr>
            <a:picLocks noChangeAspect="1" noChangeArrowheads="1"/>
          </p:cNvPicPr>
          <p:nvPr/>
        </p:nvPicPr>
        <p:blipFill>
          <a:blip r:embed="rId2"/>
          <a:srcRect/>
          <a:stretch>
            <a:fillRect/>
          </a:stretch>
        </p:blipFill>
        <p:spPr bwMode="auto">
          <a:xfrm>
            <a:off x="5782979" y="2672181"/>
            <a:ext cx="6409021" cy="4185820"/>
          </a:xfrm>
          <a:prstGeom prst="rect">
            <a:avLst/>
          </a:prstGeom>
          <a:noFill/>
        </p:spPr>
      </p:pic>
      <p:sp>
        <p:nvSpPr>
          <p:cNvPr id="16" name="Rectangle 15">
            <a:extLst>
              <a:ext uri="{FF2B5EF4-FFF2-40B4-BE49-F238E27FC236}">
                <a16:creationId xmlns:a16="http://schemas.microsoft.com/office/drawing/2014/main" xmlns="" id="{F50F8743-FFB4-4FAE-8605-DEE70EC88649}"/>
              </a:ext>
            </a:extLst>
          </p:cNvPr>
          <p:cNvSpPr/>
          <p:nvPr/>
        </p:nvSpPr>
        <p:spPr>
          <a:xfrm>
            <a:off x="651850" y="595620"/>
            <a:ext cx="11628792" cy="2068353"/>
          </a:xfrm>
          <a:prstGeom prst="rect">
            <a:avLst/>
          </a:prstGeom>
          <a:gradFill flip="none" rotWithShape="1">
            <a:gsLst>
              <a:gs pos="0">
                <a:schemeClr val="accent1">
                  <a:alpha val="78000"/>
                </a:schemeClr>
              </a:gs>
              <a:gs pos="27000">
                <a:schemeClr val="accent1">
                  <a:alpha val="52000"/>
                </a:schemeClr>
              </a:gs>
              <a:gs pos="86000">
                <a:schemeClr val="accent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5" name="Rectangle 4">
            <a:extLst>
              <a:ext uri="{FF2B5EF4-FFF2-40B4-BE49-F238E27FC236}">
                <a16:creationId xmlns:a16="http://schemas.microsoft.com/office/drawing/2014/main" xmlns="" id="{7B4E1511-8DCD-4A59-903F-8B9986A3C460}"/>
              </a:ext>
            </a:extLst>
          </p:cNvPr>
          <p:cNvSpPr/>
          <p:nvPr/>
        </p:nvSpPr>
        <p:spPr>
          <a:xfrm>
            <a:off x="1860920" y="627021"/>
            <a:ext cx="4683547" cy="1938992"/>
          </a:xfrm>
          <a:prstGeom prst="rect">
            <a:avLst/>
          </a:prstGeom>
        </p:spPr>
        <p:txBody>
          <a:bodyPr wrap="square">
            <a:spAutoFit/>
          </a:bodyPr>
          <a:lstStyle/>
          <a:p>
            <a:r>
              <a:rPr lang="id-ID" sz="2400" b="1" dirty="0">
                <a:ln w="9525">
                  <a:solidFill>
                    <a:schemeClr val="tx1"/>
                  </a:solidFill>
                  <a:prstDash val="solid"/>
                </a:ln>
                <a:solidFill>
                  <a:srgbClr val="FFFF00"/>
                </a:solidFill>
                <a:effectLst>
                  <a:outerShdw blurRad="12700" dist="38100" dir="2700000" algn="tl" rotWithShape="0">
                    <a:schemeClr val="accent5">
                      <a:lumMod val="60000"/>
                      <a:lumOff val="40000"/>
                    </a:schemeClr>
                  </a:outerShdw>
                </a:effectLst>
                <a:latin typeface="Cooper Black" panose="0208090404030B020404" pitchFamily="18" charset="0"/>
                <a:ea typeface="Calibri" panose="020F0502020204030204" pitchFamily="34" charset="0"/>
              </a:rPr>
              <a:t>STRATEGI </a:t>
            </a:r>
            <a:r>
              <a:rPr lang="en-US" sz="2400" b="1" dirty="0">
                <a:ln w="9525">
                  <a:solidFill>
                    <a:schemeClr val="tx1"/>
                  </a:solidFill>
                  <a:prstDash val="solid"/>
                </a:ln>
                <a:solidFill>
                  <a:srgbClr val="FFFF00"/>
                </a:solidFill>
                <a:effectLst>
                  <a:outerShdw blurRad="12700" dist="38100" dir="2700000" algn="tl" rotWithShape="0">
                    <a:schemeClr val="accent5">
                      <a:lumMod val="60000"/>
                      <a:lumOff val="40000"/>
                    </a:schemeClr>
                  </a:outerShdw>
                </a:effectLst>
                <a:latin typeface="Cooper Black" panose="0208090404030B020404" pitchFamily="18" charset="0"/>
                <a:ea typeface="Calibri" panose="020F0502020204030204" pitchFamily="34" charset="0"/>
              </a:rPr>
              <a:t>SISTEM PENGAMANAN </a:t>
            </a:r>
            <a:r>
              <a:rPr lang="en-US" sz="2400" b="1" dirty="0" smtClean="0">
                <a:ln w="9525">
                  <a:solidFill>
                    <a:schemeClr val="tx1"/>
                  </a:solidFill>
                  <a:prstDash val="solid"/>
                </a:ln>
                <a:solidFill>
                  <a:srgbClr val="FFFF00"/>
                </a:solidFill>
                <a:effectLst>
                  <a:outerShdw blurRad="12700" dist="38100" dir="2700000" algn="tl" rotWithShape="0">
                    <a:schemeClr val="accent5">
                      <a:lumMod val="60000"/>
                      <a:lumOff val="40000"/>
                    </a:schemeClr>
                  </a:outerShdw>
                </a:effectLst>
                <a:latin typeface="Cooper Black" panose="0208090404030B020404" pitchFamily="18" charset="0"/>
                <a:ea typeface="Calibri" panose="020F0502020204030204" pitchFamily="34" charset="0"/>
              </a:rPr>
              <a:t>OBJEK </a:t>
            </a:r>
            <a:r>
              <a:rPr lang="en-US" sz="2400" b="1" dirty="0">
                <a:ln w="9525">
                  <a:solidFill>
                    <a:schemeClr val="tx1"/>
                  </a:solidFill>
                  <a:prstDash val="solid"/>
                </a:ln>
                <a:solidFill>
                  <a:srgbClr val="FFFF00"/>
                </a:solidFill>
                <a:effectLst>
                  <a:outerShdw blurRad="12700" dist="38100" dir="2700000" algn="tl" rotWithShape="0">
                    <a:schemeClr val="accent5">
                      <a:lumMod val="60000"/>
                      <a:lumOff val="40000"/>
                    </a:schemeClr>
                  </a:outerShdw>
                </a:effectLst>
                <a:latin typeface="Cooper Black" panose="0208090404030B020404" pitchFamily="18" charset="0"/>
                <a:ea typeface="Calibri" panose="020F0502020204030204" pitchFamily="34" charset="0"/>
              </a:rPr>
              <a:t>VITAL TERINTEGRASI MELALUI “</a:t>
            </a:r>
            <a:r>
              <a:rPr lang="en-US" sz="2400" b="1" dirty="0" smtClean="0">
                <a:ln w="9525">
                  <a:solidFill>
                    <a:schemeClr val="tx1"/>
                  </a:solidFill>
                  <a:prstDash val="solid"/>
                </a:ln>
                <a:solidFill>
                  <a:srgbClr val="FFFF00"/>
                </a:solidFill>
                <a:effectLst>
                  <a:outerShdw blurRad="12700" dist="38100" dir="2700000" algn="tl" rotWithShape="0">
                    <a:schemeClr val="accent5">
                      <a:lumMod val="60000"/>
                      <a:lumOff val="40000"/>
                    </a:schemeClr>
                  </a:outerShdw>
                </a:effectLst>
                <a:latin typeface="Cooper Black" panose="0208090404030B020404" pitchFamily="18" charset="0"/>
                <a:ea typeface="Calibri" panose="020F0502020204030204" pitchFamily="34" charset="0"/>
              </a:rPr>
              <a:t>IKOVIT </a:t>
            </a:r>
            <a:r>
              <a:rPr lang="en-US" sz="2400" b="1" dirty="0">
                <a:ln w="9525">
                  <a:solidFill>
                    <a:schemeClr val="tx1"/>
                  </a:solidFill>
                  <a:prstDash val="solid"/>
                </a:ln>
                <a:solidFill>
                  <a:srgbClr val="FFFF00"/>
                </a:solidFill>
                <a:effectLst>
                  <a:outerShdw blurRad="12700" dist="38100" dir="2700000" algn="tl" rotWithShape="0">
                    <a:schemeClr val="accent5">
                      <a:lumMod val="60000"/>
                      <a:lumOff val="40000"/>
                    </a:schemeClr>
                  </a:outerShdw>
                </a:effectLst>
                <a:latin typeface="Cooper Black" panose="0208090404030B020404" pitchFamily="18" charset="0"/>
                <a:ea typeface="Calibri" panose="020F0502020204030204" pitchFamily="34" charset="0"/>
              </a:rPr>
              <a:t>GO” </a:t>
            </a:r>
            <a:r>
              <a:rPr lang="id-ID" sz="2400" b="1" dirty="0">
                <a:ln w="9525">
                  <a:solidFill>
                    <a:schemeClr val="tx1"/>
                  </a:solidFill>
                  <a:prstDash val="solid"/>
                </a:ln>
                <a:solidFill>
                  <a:srgbClr val="FFFF00"/>
                </a:solidFill>
                <a:effectLst>
                  <a:outerShdw blurRad="12700" dist="38100" dir="2700000" algn="tl" rotWithShape="0">
                    <a:schemeClr val="accent5">
                      <a:lumMod val="60000"/>
                      <a:lumOff val="40000"/>
                    </a:schemeClr>
                  </a:outerShdw>
                </a:effectLst>
                <a:latin typeface="Cooper Black" panose="0208090404030B020404" pitchFamily="18" charset="0"/>
                <a:ea typeface="Calibri" panose="020F0502020204030204" pitchFamily="34" charset="0"/>
              </a:rPr>
              <a:t>DI </a:t>
            </a:r>
            <a:r>
              <a:rPr lang="en-US" sz="2400" b="1" dirty="0">
                <a:ln w="9525">
                  <a:solidFill>
                    <a:schemeClr val="tx1"/>
                  </a:solidFill>
                  <a:prstDash val="solid"/>
                </a:ln>
                <a:solidFill>
                  <a:srgbClr val="FFFF00"/>
                </a:solidFill>
                <a:effectLst>
                  <a:outerShdw blurRad="12700" dist="38100" dir="2700000" algn="tl" rotWithShape="0">
                    <a:schemeClr val="accent5">
                      <a:lumMod val="60000"/>
                      <a:lumOff val="40000"/>
                    </a:schemeClr>
                  </a:outerShdw>
                </a:effectLst>
                <a:latin typeface="Cooper Black" panose="0208090404030B020404" pitchFamily="18" charset="0"/>
                <a:ea typeface="Calibri" panose="020F0502020204030204" pitchFamily="34" charset="0"/>
              </a:rPr>
              <a:t>POLDA </a:t>
            </a:r>
            <a:r>
              <a:rPr lang="id-ID" sz="2400" b="1" dirty="0">
                <a:ln w="9525">
                  <a:solidFill>
                    <a:schemeClr val="tx1"/>
                  </a:solidFill>
                  <a:prstDash val="solid"/>
                </a:ln>
                <a:solidFill>
                  <a:srgbClr val="FFFF00"/>
                </a:solidFill>
                <a:effectLst>
                  <a:outerShdw blurRad="12700" dist="38100" dir="2700000" algn="tl" rotWithShape="0">
                    <a:schemeClr val="accent5">
                      <a:lumMod val="60000"/>
                      <a:lumOff val="40000"/>
                    </a:schemeClr>
                  </a:outerShdw>
                </a:effectLst>
                <a:latin typeface="Cooper Black" panose="0208090404030B020404" pitchFamily="18" charset="0"/>
                <a:ea typeface="Calibri" panose="020F0502020204030204" pitchFamily="34" charset="0"/>
              </a:rPr>
              <a:t>SUMATERA UTARA</a:t>
            </a:r>
            <a:endParaRPr lang="id-ID" sz="2400" b="1" dirty="0">
              <a:ln w="9525">
                <a:solidFill>
                  <a:schemeClr val="tx1"/>
                </a:solidFill>
                <a:prstDash val="solid"/>
              </a:ln>
              <a:solidFill>
                <a:srgbClr val="FFFF00"/>
              </a:solidFill>
              <a:effectLst>
                <a:outerShdw blurRad="12700" dist="38100" dir="2700000" algn="tl" rotWithShape="0">
                  <a:schemeClr val="accent5">
                    <a:lumMod val="60000"/>
                    <a:lumOff val="40000"/>
                  </a:schemeClr>
                </a:outerShdw>
              </a:effectLst>
              <a:latin typeface="Cooper Black" panose="0208090404030B020404" pitchFamily="18" charset="0"/>
            </a:endParaRPr>
          </a:p>
        </p:txBody>
      </p:sp>
      <p:sp>
        <p:nvSpPr>
          <p:cNvPr id="3" name="Rectangle 2">
            <a:extLst>
              <a:ext uri="{FF2B5EF4-FFF2-40B4-BE49-F238E27FC236}">
                <a16:creationId xmlns:a16="http://schemas.microsoft.com/office/drawing/2014/main" xmlns="" id="{7DC15ABC-28BD-4448-A48F-F76DC5DF1C98}"/>
              </a:ext>
            </a:extLst>
          </p:cNvPr>
          <p:cNvSpPr/>
          <p:nvPr/>
        </p:nvSpPr>
        <p:spPr>
          <a:xfrm>
            <a:off x="680360" y="5455045"/>
            <a:ext cx="6591869" cy="1077218"/>
          </a:xfrm>
          <a:prstGeom prst="rect">
            <a:avLst/>
          </a:prstGeom>
        </p:spPr>
        <p:txBody>
          <a:bodyPr wrap="square">
            <a:spAutoFit/>
          </a:bodyPr>
          <a:lstStyle/>
          <a:p>
            <a:r>
              <a:rPr lang="en-US" sz="3200" b="1" dirty="0">
                <a:latin typeface="Britannic Bold" pitchFamily="34" charset="0"/>
                <a:ea typeface="GungsuhChe" panose="02030609000101010101" pitchFamily="49" charset="-127"/>
              </a:rPr>
              <a:t>SAMSUL SIREGAR, S.H., </a:t>
            </a:r>
            <a:r>
              <a:rPr lang="en-US" sz="3200" b="1" dirty="0" smtClean="0">
                <a:latin typeface="Britannic Bold" pitchFamily="34" charset="0"/>
                <a:ea typeface="GungsuhChe" panose="02030609000101010101" pitchFamily="49" charset="-127"/>
              </a:rPr>
              <a:t>M.H</a:t>
            </a:r>
            <a:endParaRPr lang="id-ID" sz="3200" b="1" dirty="0">
              <a:latin typeface="Britannic Bold" pitchFamily="34" charset="0"/>
              <a:ea typeface="GungsuhChe" panose="02030609000101010101" pitchFamily="49" charset="-127"/>
            </a:endParaRPr>
          </a:p>
          <a:p>
            <a:r>
              <a:rPr lang="id-ID" sz="3200" b="1" dirty="0">
                <a:latin typeface="Britannic Bold" pitchFamily="34" charset="0"/>
                <a:ea typeface="GungsuhChe" panose="02030609000101010101" pitchFamily="49" charset="-127"/>
              </a:rPr>
              <a:t>NDH : </a:t>
            </a:r>
            <a:r>
              <a:rPr lang="en-US" sz="3200" b="1" dirty="0">
                <a:latin typeface="Britannic Bold" pitchFamily="34" charset="0"/>
                <a:ea typeface="GungsuhChe" panose="02030609000101010101" pitchFamily="49" charset="-127"/>
              </a:rPr>
              <a:t>2024070712365</a:t>
            </a:r>
            <a:endParaRPr lang="id-ID" sz="3200" b="1" dirty="0">
              <a:latin typeface="Britannic Bold" pitchFamily="34" charset="0"/>
              <a:ea typeface="GungsuhChe" panose="02030609000101010101" pitchFamily="49" charset="-127"/>
            </a:endParaRPr>
          </a:p>
        </p:txBody>
      </p:sp>
      <p:pic>
        <p:nvPicPr>
          <p:cNvPr id="19" name="Picture 18">
            <a:extLst>
              <a:ext uri="{FF2B5EF4-FFF2-40B4-BE49-F238E27FC236}">
                <a16:creationId xmlns:a16="http://schemas.microsoft.com/office/drawing/2014/main" xmlns="" id="{92792ACF-B47D-4469-9E5F-954F7B5EA16D}"/>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09533" y="971484"/>
            <a:ext cx="1173649" cy="974657"/>
          </a:xfrm>
          <a:prstGeom prst="rect">
            <a:avLst/>
          </a:prstGeom>
        </p:spPr>
      </p:pic>
      <p:sp>
        <p:nvSpPr>
          <p:cNvPr id="8" name="Ribbon: Tilted Up 7">
            <a:extLst>
              <a:ext uri="{FF2B5EF4-FFF2-40B4-BE49-F238E27FC236}">
                <a16:creationId xmlns:a16="http://schemas.microsoft.com/office/drawing/2014/main" xmlns="" id="{E536589A-CA9D-40A6-8B90-48E952304370}"/>
              </a:ext>
            </a:extLst>
          </p:cNvPr>
          <p:cNvSpPr/>
          <p:nvPr/>
        </p:nvSpPr>
        <p:spPr>
          <a:xfrm>
            <a:off x="772243" y="3233097"/>
            <a:ext cx="11381173" cy="954107"/>
          </a:xfrm>
          <a:prstGeom prst="ribbon2">
            <a:avLst>
              <a:gd name="adj1" fmla="val 33333"/>
              <a:gd name="adj2" fmla="val 60202"/>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solidFill>
                  <a:schemeClr val="tx1"/>
                </a:solidFill>
                <a:latin typeface="Forte" panose="03060902040502070203" pitchFamily="66" charset="0"/>
              </a:rPr>
              <a:t>Imlementasi</a:t>
            </a:r>
            <a:r>
              <a:rPr lang="id-ID" sz="3600" dirty="0" smtClean="0">
                <a:solidFill>
                  <a:schemeClr val="tx1"/>
                </a:solidFill>
                <a:latin typeface="Forte" panose="03060902040502070203" pitchFamily="66" charset="0"/>
              </a:rPr>
              <a:t> P</a:t>
            </a:r>
            <a:r>
              <a:rPr lang="en-US" sz="3600" dirty="0" err="1" smtClean="0">
                <a:solidFill>
                  <a:schemeClr val="tx1"/>
                </a:solidFill>
                <a:latin typeface="Forte" panose="03060902040502070203" pitchFamily="66" charset="0"/>
              </a:rPr>
              <a:t>royek</a:t>
            </a:r>
            <a:r>
              <a:rPr lang="en-US" sz="3600" dirty="0" smtClean="0">
                <a:solidFill>
                  <a:schemeClr val="tx1"/>
                </a:solidFill>
                <a:latin typeface="Forte" panose="03060902040502070203" pitchFamily="66" charset="0"/>
              </a:rPr>
              <a:t> </a:t>
            </a:r>
            <a:r>
              <a:rPr lang="id-ID" sz="3600" dirty="0" smtClean="0">
                <a:solidFill>
                  <a:schemeClr val="tx1"/>
                </a:solidFill>
                <a:latin typeface="Forte" panose="03060902040502070203" pitchFamily="66" charset="0"/>
              </a:rPr>
              <a:t>P</a:t>
            </a:r>
            <a:r>
              <a:rPr lang="en-US" sz="3600" dirty="0" err="1" smtClean="0">
                <a:solidFill>
                  <a:schemeClr val="tx1"/>
                </a:solidFill>
                <a:latin typeface="Forte" panose="03060902040502070203" pitchFamily="66" charset="0"/>
              </a:rPr>
              <a:t>erubahan</a:t>
            </a:r>
            <a:endParaRPr lang="id-ID" sz="3600" dirty="0">
              <a:solidFill>
                <a:schemeClr val="tx1"/>
              </a:solidFill>
              <a:latin typeface="Forte" panose="03060902040502070203" pitchFamily="66" charset="0"/>
            </a:endParaRPr>
          </a:p>
        </p:txBody>
      </p:sp>
      <p:pic>
        <p:nvPicPr>
          <p:cNvPr id="9" name="Picture 8"/>
          <p:cNvPicPr/>
          <p:nvPr/>
        </p:nvPicPr>
        <p:blipFill>
          <a:blip r:embed="rId4"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6093911" y="1083092"/>
            <a:ext cx="1993646" cy="923277"/>
          </a:xfrm>
          <a:prstGeom prst="rect">
            <a:avLst/>
          </a:prstGeom>
        </p:spPr>
      </p:pic>
      <p:pic>
        <p:nvPicPr>
          <p:cNvPr id="10" name="Picture 9" descr="PT AKR Corporindo Tbk"/>
          <p:cNvPicPr/>
          <p:nvPr/>
        </p:nvPicPr>
        <p:blipFill>
          <a:blip r:embed="rId5" cstate="print">
            <a:clrChange>
              <a:clrFrom>
                <a:srgbClr val="FFFFFF"/>
              </a:clrFrom>
              <a:clrTo>
                <a:srgbClr val="FFFFFF">
                  <a:alpha val="0"/>
                </a:srgbClr>
              </a:clrTo>
            </a:clrChange>
          </a:blip>
          <a:srcRect l="19380" t="41847" r="19158" b="40275"/>
          <a:stretch>
            <a:fillRect/>
          </a:stretch>
        </p:blipFill>
        <p:spPr bwMode="auto">
          <a:xfrm>
            <a:off x="9710033" y="1357844"/>
            <a:ext cx="2230433" cy="524237"/>
          </a:xfrm>
          <a:prstGeom prst="rect">
            <a:avLst/>
          </a:prstGeom>
          <a:noFill/>
          <a:ln w="9525">
            <a:noFill/>
            <a:miter lim="800000"/>
            <a:headEnd/>
            <a:tailEnd/>
          </a:ln>
        </p:spPr>
      </p:pic>
      <p:pic>
        <p:nvPicPr>
          <p:cNvPr id="11" name="Picture 10" descr="Direktorat Pengamanan Obyek Vital"/>
          <p:cNvPicPr/>
          <p:nvPr/>
        </p:nvPicPr>
        <p:blipFill>
          <a:blip r:embed="rId6" cstate="print">
            <a:clrChange>
              <a:clrFrom>
                <a:srgbClr val="FFFFFF"/>
              </a:clrFrom>
              <a:clrTo>
                <a:srgbClr val="FFFFFF">
                  <a:alpha val="0"/>
                </a:srgbClr>
              </a:clrTo>
            </a:clrChange>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8149042" y="1066362"/>
            <a:ext cx="799650" cy="851230"/>
          </a:xfrm>
          <a:prstGeom prst="rect">
            <a:avLst/>
          </a:prstGeom>
          <a:noFill/>
          <a:ln>
            <a:noFill/>
          </a:ln>
        </p:spPr>
      </p:pic>
      <p:pic>
        <p:nvPicPr>
          <p:cNvPr id="12" name="Picture 11" descr="PTPN IV Regional I Lakukan Penanaman Perdana Program ..."/>
          <p:cNvPicPr/>
          <p:nvPr/>
        </p:nvPicPr>
        <p:blipFill>
          <a:blip r:embed="rId7"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8958390" y="1032332"/>
            <a:ext cx="815925" cy="903016"/>
          </a:xfrm>
          <a:prstGeom prst="rect">
            <a:avLst/>
          </a:prstGeom>
          <a:noFill/>
          <a:ln>
            <a:noFill/>
          </a:ln>
        </p:spPr>
      </p:pic>
      <p:sp>
        <p:nvSpPr>
          <p:cNvPr id="15362" name="AutoShape 2" descr="Tetap Ekspansif, BP-AKR Resmikan 2 SPBU baru di Lingkar Luar Barat &amp; Grand  Galax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5364" name="AutoShape 4" descr="Tetap Ekspansif, BP-AKR Resmikan 2 SPBU baru di Lingkar Luar Barat &amp; Grand  Galax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5366" name="AutoShape 6" descr="AKR Setop Jual Solar Subsidi, Ini Penyebabnya - Bisnis Liputan6.co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5368" name="AutoShape 8" descr="AKR Setop Jual Solar Subsidi, Ini Penyebabnya - Bisnis Liputan6.co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7" name="TextBox 16"/>
          <p:cNvSpPr txBox="1"/>
          <p:nvPr/>
        </p:nvSpPr>
        <p:spPr>
          <a:xfrm>
            <a:off x="9223903" y="6457890"/>
            <a:ext cx="3373515" cy="369332"/>
          </a:xfrm>
          <a:prstGeom prst="rect">
            <a:avLst/>
          </a:prstGeom>
          <a:noFill/>
        </p:spPr>
        <p:txBody>
          <a:bodyPr wrap="square" rtlCol="0">
            <a:spAutoFit/>
          </a:bodyPr>
          <a:lstStyle/>
          <a:p>
            <a:r>
              <a:rPr lang="en-US" dirty="0" smtClean="0">
                <a:latin typeface="Blackadder ITC" pitchFamily="82" charset="0"/>
                <a:cs typeface="Adobe Arabic" pitchFamily="18" charset="-78"/>
              </a:rPr>
              <a:t>Aneka Kimia Raya </a:t>
            </a:r>
            <a:r>
              <a:rPr lang="en-US" dirty="0" err="1" smtClean="0">
                <a:latin typeface="Blackadder ITC" pitchFamily="82" charset="0"/>
                <a:cs typeface="Adobe Arabic" pitchFamily="18" charset="-78"/>
              </a:rPr>
              <a:t>Corporindo</a:t>
            </a:r>
            <a:endParaRPr lang="en-US" dirty="0">
              <a:latin typeface="Blackadder ITC" pitchFamily="82" charset="0"/>
              <a:cs typeface="Adobe Arabic" pitchFamily="18" charset="-78"/>
            </a:endParaRPr>
          </a:p>
        </p:txBody>
      </p:sp>
    </p:spTree>
    <p:extLst>
      <p:ext uri="{BB962C8B-B14F-4D97-AF65-F5344CB8AC3E}">
        <p14:creationId xmlns:p14="http://schemas.microsoft.com/office/powerpoint/2010/main" xmlns="" val="4032476198"/>
      </p:ext>
    </p:extLst>
  </p:cSld>
  <p:clrMapOvr>
    <a:masterClrMapping/>
  </p:clrMapOvr>
  <mc:AlternateContent xmlns:mc="http://schemas.openxmlformats.org/markup-compatibility/2006">
    <mc:Choice xmlns:p14="http://schemas.microsoft.com/office/powerpoint/2010/main" xmlns="" Requires="p14">
      <p:transition spd="slow" p14:dur="3900">
        <p14:glitter pattern="hexagon"/>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D1705746-4B03-E85E-11BF-1F808291D776}"/>
              </a:ext>
            </a:extLst>
          </p:cNvPr>
          <p:cNvSpPr/>
          <p:nvPr/>
        </p:nvSpPr>
        <p:spPr>
          <a:xfrm>
            <a:off x="1134897" y="299698"/>
            <a:ext cx="5468138" cy="461665"/>
          </a:xfrm>
          <a:prstGeom prst="rect">
            <a:avLst/>
          </a:prstGeom>
          <a:solidFill>
            <a:schemeClr val="accent5">
              <a:lumMod val="50000"/>
            </a:schemeClr>
          </a:solidFill>
          <a:ln w="19050">
            <a:solidFill>
              <a:srgbClr val="C00000"/>
            </a:solidFill>
          </a:ln>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lIns="180188" tIns="216225" rIns="180188" rtlCol="0" anchor="t" anchorCtr="0"/>
          <a:lstStyle/>
          <a:p>
            <a:pPr algn="ctr" defTabSz="915314">
              <a:lnSpc>
                <a:spcPct val="50000"/>
              </a:lnSpc>
            </a:pPr>
            <a:r>
              <a:rPr lang="en-US" sz="2400" b="1" i="1" dirty="0">
                <a:solidFill>
                  <a:schemeClr val="bg1"/>
                </a:solidFill>
                <a:latin typeface="Arial" panose="020B0604020202020204" pitchFamily="34" charset="0"/>
                <a:ea typeface="Calibri" panose="020F0502020204030204" pitchFamily="34" charset="0"/>
                <a:cs typeface="Arial" panose="020B0604020202020204" pitchFamily="34" charset="0"/>
              </a:rPr>
              <a:t>MANFAAT PROYEK PERUBAHAN</a:t>
            </a:r>
            <a:endParaRPr lang="en-ID" sz="1800" b="1" kern="0" dirty="0">
              <a:effectLst/>
              <a:latin typeface="Arial" panose="020B0604020202020204" pitchFamily="34" charset="0"/>
              <a:ea typeface="Arial" panose="020B0604020202020204" pitchFamily="34" charset="0"/>
            </a:endParaRPr>
          </a:p>
        </p:txBody>
      </p:sp>
      <p:sp>
        <p:nvSpPr>
          <p:cNvPr id="4" name="Rectangle 3">
            <a:extLst>
              <a:ext uri="{FF2B5EF4-FFF2-40B4-BE49-F238E27FC236}">
                <a16:creationId xmlns:a16="http://schemas.microsoft.com/office/drawing/2014/main" xmlns="" id="{5A61C777-C6A5-8113-29CB-A7893E264C5B}"/>
              </a:ext>
            </a:extLst>
          </p:cNvPr>
          <p:cNvSpPr/>
          <p:nvPr/>
        </p:nvSpPr>
        <p:spPr>
          <a:xfrm>
            <a:off x="1064871" y="1046037"/>
            <a:ext cx="8833236" cy="2330510"/>
          </a:xfrm>
          <a:prstGeom prst="rect">
            <a:avLst/>
          </a:prstGeom>
          <a:solidFill>
            <a:srgbClr val="FFC000"/>
          </a:solidFill>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15000"/>
              </a:lnSpc>
              <a:spcAft>
                <a:spcPts val="0"/>
              </a:spcAft>
            </a:pPr>
            <a:r>
              <a:rPr lang="id-ID" b="1" u="sng" dirty="0">
                <a:ea typeface="Calibri" panose="020F0502020204030204" pitchFamily="34" charset="0"/>
                <a:cs typeface="Times New Roman" panose="02020603050405020304" pitchFamily="18" charset="0"/>
              </a:rPr>
              <a:t>INTERNAL</a:t>
            </a:r>
            <a:endParaRPr lang="id-ID" b="1" u="sng" dirty="0">
              <a:effectLst/>
              <a:ea typeface="Calibri" panose="020F0502020204030204" pitchFamily="34" charset="0"/>
              <a:cs typeface="Times New Roman" panose="02020603050405020304" pitchFamily="18" charset="0"/>
            </a:endParaRPr>
          </a:p>
          <a:p>
            <a:pPr marL="701675" indent="-514350" algn="just">
              <a:lnSpc>
                <a:spcPct val="115000"/>
              </a:lnSpc>
              <a:spcAft>
                <a:spcPts val="0"/>
              </a:spcAft>
              <a:buFont typeface="+mj-lt"/>
              <a:buAutoNum type="alphaUcPeriod"/>
            </a:pPr>
            <a:r>
              <a:rPr lang="id-ID" b="1" dirty="0">
                <a:ea typeface="Calibri" panose="020F0502020204030204" pitchFamily="34" charset="0"/>
                <a:cs typeface="Times New Roman" panose="02020603050405020304" pitchFamily="18" charset="0"/>
              </a:rPr>
              <a:t>MENINGKATKAN KEPERCAYAAN PENGELOLA OBJEK VITAL TERHADAP POLRI</a:t>
            </a:r>
            <a:r>
              <a:rPr lang="en-US" b="1" dirty="0">
                <a:ea typeface="Calibri" panose="020F0502020204030204" pitchFamily="34" charset="0"/>
                <a:cs typeface="Times New Roman" panose="02020603050405020304" pitchFamily="18" charset="0"/>
              </a:rPr>
              <a:t> (DITPAM OBVIT)</a:t>
            </a:r>
            <a:endParaRPr lang="id-ID" b="1" dirty="0">
              <a:effectLst/>
              <a:ea typeface="Calibri" panose="020F0502020204030204" pitchFamily="34" charset="0"/>
              <a:cs typeface="Times New Roman" panose="02020603050405020304" pitchFamily="18" charset="0"/>
            </a:endParaRPr>
          </a:p>
          <a:p>
            <a:pPr marL="644525" indent="-457200" algn="just">
              <a:lnSpc>
                <a:spcPct val="115000"/>
              </a:lnSpc>
              <a:spcAft>
                <a:spcPts val="0"/>
              </a:spcAft>
              <a:buFont typeface="+mj-lt"/>
              <a:buAutoNum type="alphaUcPeriod"/>
            </a:pPr>
            <a:r>
              <a:rPr lang="id-ID" b="1" dirty="0">
                <a:ea typeface="Calibri" panose="020F0502020204030204" pitchFamily="34" charset="0"/>
                <a:cs typeface="Times New Roman" panose="02020603050405020304" pitchFamily="18" charset="0"/>
              </a:rPr>
              <a:t>MENINGKATNYA PENDAPATAN NEGARA BUKAN PAJAK (PNBP) POLRI</a:t>
            </a:r>
            <a:endParaRPr lang="id-ID" b="1" dirty="0">
              <a:effectLst/>
              <a:ea typeface="Calibri" panose="020F0502020204030204" pitchFamily="34" charset="0"/>
              <a:cs typeface="Times New Roman" panose="02020603050405020304" pitchFamily="18" charset="0"/>
            </a:endParaRPr>
          </a:p>
          <a:p>
            <a:pPr marL="644525" indent="-457200" algn="just">
              <a:lnSpc>
                <a:spcPct val="115000"/>
              </a:lnSpc>
              <a:spcAft>
                <a:spcPts val="0"/>
              </a:spcAft>
              <a:buFont typeface="+mj-lt"/>
              <a:buAutoNum type="alphaUcPeriod"/>
            </a:pPr>
            <a:r>
              <a:rPr lang="id-ID" b="1" dirty="0">
                <a:ea typeface="Calibri" panose="020F0502020204030204" pitchFamily="34" charset="0"/>
                <a:cs typeface="Times New Roman" panose="02020603050405020304" pitchFamily="18" charset="0"/>
              </a:rPr>
              <a:t>SEBAGAI PEDOMAN DALAM MENENTUKAN KEBIJAKAN SELANJUTNYA</a:t>
            </a:r>
            <a:endParaRPr lang="id-ID" b="1" dirty="0">
              <a:effectLst/>
              <a:ea typeface="Calibri" panose="020F0502020204030204" pitchFamily="34" charset="0"/>
              <a:cs typeface="Times New Roman" panose="02020603050405020304" pitchFamily="18" charset="0"/>
            </a:endParaRPr>
          </a:p>
          <a:p>
            <a:pPr marL="644525" indent="-457200" algn="just">
              <a:lnSpc>
                <a:spcPct val="115000"/>
              </a:lnSpc>
              <a:spcAft>
                <a:spcPts val="1000"/>
              </a:spcAft>
              <a:buFont typeface="+mj-lt"/>
              <a:buAutoNum type="alphaUcPeriod"/>
            </a:pPr>
            <a:r>
              <a:rPr lang="id-ID" b="1" dirty="0">
                <a:cs typeface="Times New Roman" panose="02020603050405020304" pitchFamily="18" charset="0"/>
              </a:rPr>
              <a:t>PELAKSANAAN</a:t>
            </a:r>
            <a:r>
              <a:rPr lang="id-ID" b="1" dirty="0">
                <a:ea typeface="Calibri" panose="020F0502020204030204" pitchFamily="34" charset="0"/>
              </a:rPr>
              <a:t> JASA PENGAMANAN LEBIH TERTIB, TRANSPARAN DAN AKUNTABEL</a:t>
            </a:r>
            <a:endParaRPr lang="id-ID" b="1" dirty="0"/>
          </a:p>
        </p:txBody>
      </p:sp>
      <p:sp>
        <p:nvSpPr>
          <p:cNvPr id="6" name="Rectangle 5">
            <a:extLst>
              <a:ext uri="{FF2B5EF4-FFF2-40B4-BE49-F238E27FC236}">
                <a16:creationId xmlns:a16="http://schemas.microsoft.com/office/drawing/2014/main" xmlns="" id="{31D3E722-A9C7-A6DD-C8B7-A959FF01D229}"/>
              </a:ext>
            </a:extLst>
          </p:cNvPr>
          <p:cNvSpPr/>
          <p:nvPr/>
        </p:nvSpPr>
        <p:spPr>
          <a:xfrm>
            <a:off x="2785784" y="3404329"/>
            <a:ext cx="9042311" cy="2003625"/>
          </a:xfrm>
          <a:prstGeom prst="rect">
            <a:avLst/>
          </a:prstGeom>
          <a:solidFill>
            <a:srgbClr val="FFFF00"/>
          </a:solidFill>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Aft>
                <a:spcPts val="0"/>
              </a:spcAft>
            </a:pPr>
            <a:r>
              <a:rPr lang="id-ID" b="1" u="sng" dirty="0">
                <a:latin typeface="+mj-lt"/>
                <a:ea typeface="Calibri" panose="020F0502020204030204" pitchFamily="34" charset="0"/>
                <a:cs typeface="Times New Roman" panose="02020603050405020304" pitchFamily="18" charset="0"/>
              </a:rPr>
              <a:t>EKSTERNAL</a:t>
            </a:r>
            <a:endParaRPr lang="id-ID" b="1" u="sng" dirty="0">
              <a:effectLst/>
              <a:latin typeface="+mj-lt"/>
              <a:ea typeface="Calibri" panose="020F0502020204030204" pitchFamily="34" charset="0"/>
              <a:cs typeface="Times New Roman" panose="02020603050405020304" pitchFamily="18" charset="0"/>
            </a:endParaRPr>
          </a:p>
          <a:p>
            <a:pPr marL="442913" lvl="0" indent="-263525" algn="just">
              <a:lnSpc>
                <a:spcPct val="115000"/>
              </a:lnSpc>
              <a:spcAft>
                <a:spcPts val="0"/>
              </a:spcAft>
              <a:buFont typeface="+mj-lt"/>
              <a:buAutoNum type="alphaLcPeriod"/>
            </a:pPr>
            <a:r>
              <a:rPr lang="id-ID" b="1" dirty="0">
                <a:latin typeface="+mj-lt"/>
                <a:ea typeface="Calibri" panose="020F0502020204030204" pitchFamily="34" charset="0"/>
                <a:cs typeface="Times New Roman" panose="02020603050405020304" pitchFamily="18" charset="0"/>
              </a:rPr>
              <a:t>MEMPERMUDAH KOMUNIKASI DAN KOORDINASI.</a:t>
            </a:r>
            <a:endParaRPr lang="id-ID" b="1" dirty="0">
              <a:effectLst/>
              <a:latin typeface="+mj-lt"/>
              <a:ea typeface="Calibri" panose="020F0502020204030204" pitchFamily="34" charset="0"/>
              <a:cs typeface="Times New Roman" panose="02020603050405020304" pitchFamily="18" charset="0"/>
            </a:endParaRPr>
          </a:p>
          <a:p>
            <a:pPr marL="442913" lvl="0" indent="-263525" algn="just">
              <a:lnSpc>
                <a:spcPct val="115000"/>
              </a:lnSpc>
              <a:spcAft>
                <a:spcPts val="0"/>
              </a:spcAft>
              <a:buFont typeface="+mj-lt"/>
              <a:buAutoNum type="alphaLcPeriod"/>
            </a:pPr>
            <a:r>
              <a:rPr lang="id-ID" b="1" dirty="0">
                <a:latin typeface="+mj-lt"/>
                <a:ea typeface="Calibri" panose="020F0502020204030204" pitchFamily="34" charset="0"/>
                <a:cs typeface="Times New Roman" panose="02020603050405020304" pitchFamily="18" charset="0"/>
              </a:rPr>
              <a:t>IKUT BERPARTISIPASI DALAM MENINGKATKAN KUALITAS PENGAMANAN</a:t>
            </a:r>
            <a:r>
              <a:rPr lang="en-US" b="1" dirty="0">
                <a:latin typeface="+mj-lt"/>
                <a:ea typeface="Calibri" panose="020F0502020204030204" pitchFamily="34" charset="0"/>
                <a:cs typeface="Times New Roman" panose="02020603050405020304" pitchFamily="18" charset="0"/>
              </a:rPr>
              <a:t> MELALUI APLIKASI IKO VIT GO.</a:t>
            </a:r>
            <a:endParaRPr lang="id-ID" b="1" dirty="0">
              <a:effectLst/>
              <a:latin typeface="+mj-lt"/>
              <a:ea typeface="Calibri" panose="020F0502020204030204" pitchFamily="34" charset="0"/>
              <a:cs typeface="Times New Roman" panose="02020603050405020304" pitchFamily="18" charset="0"/>
            </a:endParaRPr>
          </a:p>
          <a:p>
            <a:pPr marL="442913" lvl="0" indent="-263525" algn="just">
              <a:lnSpc>
                <a:spcPct val="115000"/>
              </a:lnSpc>
              <a:buFont typeface="+mj-lt"/>
              <a:buAutoNum type="alphaLcPeriod"/>
            </a:pPr>
            <a:r>
              <a:rPr lang="id-ID" b="1" dirty="0">
                <a:latin typeface="+mj-lt"/>
                <a:cs typeface="Times New Roman" panose="02020603050405020304" pitchFamily="18" charset="0"/>
              </a:rPr>
              <a:t>MERASA AMAN DENGAN KEHADIRAN PERSONEL POLRI</a:t>
            </a:r>
          </a:p>
          <a:p>
            <a:pPr marL="442913" lvl="0" indent="-263525" algn="just">
              <a:lnSpc>
                <a:spcPct val="115000"/>
              </a:lnSpc>
              <a:spcAft>
                <a:spcPts val="1000"/>
              </a:spcAft>
              <a:buFont typeface="+mj-lt"/>
              <a:buAutoNum type="alphaLcPeriod"/>
            </a:pPr>
            <a:r>
              <a:rPr lang="id-ID" b="1" dirty="0">
                <a:latin typeface="+mj-lt"/>
                <a:cs typeface="Times New Roman" panose="02020603050405020304" pitchFamily="18" charset="0"/>
              </a:rPr>
              <a:t>AKTIVITAS OBJEK VITAL DAPAT BERJALAN DENGAN LANCAR</a:t>
            </a:r>
            <a:endParaRPr lang="id-ID" b="1" dirty="0">
              <a:latin typeface="+mj-lt"/>
            </a:endParaRPr>
          </a:p>
        </p:txBody>
      </p:sp>
      <p:pic>
        <p:nvPicPr>
          <p:cNvPr id="8" name="Picture 7"/>
          <p:cNvPicPr/>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6975993" y="235463"/>
            <a:ext cx="1100832" cy="506029"/>
          </a:xfrm>
          <a:prstGeom prst="rect">
            <a:avLst/>
          </a:prstGeom>
        </p:spPr>
      </p:pic>
      <p:pic>
        <p:nvPicPr>
          <p:cNvPr id="9" name="Picture 8" descr="PT AKR Corporindo Tbk"/>
          <p:cNvPicPr/>
          <p:nvPr/>
        </p:nvPicPr>
        <p:blipFill>
          <a:blip r:embed="rId3" cstate="print">
            <a:clrChange>
              <a:clrFrom>
                <a:srgbClr val="FFFFFF"/>
              </a:clrFrom>
              <a:clrTo>
                <a:srgbClr val="FFFFFF">
                  <a:alpha val="0"/>
                </a:srgbClr>
              </a:clrTo>
            </a:clrChange>
          </a:blip>
          <a:srcRect l="19380" t="41847" r="19158" b="40275"/>
          <a:stretch>
            <a:fillRect/>
          </a:stretch>
        </p:blipFill>
        <p:spPr bwMode="auto">
          <a:xfrm>
            <a:off x="9297661" y="385930"/>
            <a:ext cx="1862667" cy="304800"/>
          </a:xfrm>
          <a:prstGeom prst="rect">
            <a:avLst/>
          </a:prstGeom>
          <a:noFill/>
          <a:ln w="9525">
            <a:noFill/>
            <a:miter lim="800000"/>
            <a:headEnd/>
            <a:tailEnd/>
          </a:ln>
        </p:spPr>
      </p:pic>
      <p:pic>
        <p:nvPicPr>
          <p:cNvPr id="10" name="Picture 9" descr="Direktorat Pengamanan Obyek Vital"/>
          <p:cNvPicPr/>
          <p:nvPr/>
        </p:nvPicPr>
        <p:blipFill>
          <a:blip r:embed="rId4" cstate="print">
            <a:clrChange>
              <a:clrFrom>
                <a:srgbClr val="FFFFFF"/>
              </a:clrFrom>
              <a:clrTo>
                <a:srgbClr val="FFFFFF">
                  <a:alpha val="0"/>
                </a:srgbClr>
              </a:clrTo>
            </a:clrChange>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8173818" y="200977"/>
            <a:ext cx="541867" cy="541867"/>
          </a:xfrm>
          <a:prstGeom prst="rect">
            <a:avLst/>
          </a:prstGeom>
          <a:noFill/>
          <a:ln>
            <a:noFill/>
          </a:ln>
        </p:spPr>
      </p:pic>
      <p:pic>
        <p:nvPicPr>
          <p:cNvPr id="11" name="Picture 10" descr="PTPN IV Regional I Lakukan Penanaman Perdana Program ..."/>
          <p:cNvPicPr/>
          <p:nvPr/>
        </p:nvPicPr>
        <p:blipFill>
          <a:blip r:embed="rId5"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8796729" y="220214"/>
            <a:ext cx="499533" cy="499533"/>
          </a:xfrm>
          <a:prstGeom prst="rect">
            <a:avLst/>
          </a:prstGeom>
          <a:noFill/>
          <a:ln>
            <a:noFill/>
          </a:ln>
        </p:spPr>
      </p:pic>
      <p:pic>
        <p:nvPicPr>
          <p:cNvPr id="6148" name="Picture 4"/>
          <p:cNvPicPr>
            <a:picLocks noChangeAspect="1" noChangeArrowheads="1"/>
          </p:cNvPicPr>
          <p:nvPr/>
        </p:nvPicPr>
        <p:blipFill>
          <a:blip r:embed="rId6"/>
          <a:srcRect t="35779" b="41557"/>
          <a:stretch>
            <a:fillRect/>
          </a:stretch>
        </p:blipFill>
        <p:spPr bwMode="auto">
          <a:xfrm>
            <a:off x="7962900" y="5410200"/>
            <a:ext cx="2997200" cy="1143000"/>
          </a:xfrm>
          <a:prstGeom prst="rect">
            <a:avLst/>
          </a:prstGeom>
          <a:noFill/>
          <a:ln w="9525">
            <a:noFill/>
            <a:miter lim="800000"/>
            <a:headEnd/>
            <a:tailEnd/>
          </a:ln>
          <a:effectLst/>
        </p:spPr>
      </p:pic>
      <p:pic>
        <p:nvPicPr>
          <p:cNvPr id="6149" name="Picture 5"/>
          <p:cNvPicPr>
            <a:picLocks noChangeAspect="1" noChangeArrowheads="1"/>
          </p:cNvPicPr>
          <p:nvPr/>
        </p:nvPicPr>
        <p:blipFill>
          <a:blip r:embed="rId7"/>
          <a:srcRect t="34400" b="24000"/>
          <a:stretch>
            <a:fillRect/>
          </a:stretch>
        </p:blipFill>
        <p:spPr bwMode="auto">
          <a:xfrm>
            <a:off x="9899650" y="1041404"/>
            <a:ext cx="1944000" cy="2355007"/>
          </a:xfrm>
          <a:prstGeom prst="rect">
            <a:avLst/>
          </a:prstGeom>
          <a:noFill/>
          <a:ln w="9525">
            <a:noFill/>
            <a:miter lim="800000"/>
            <a:headEnd/>
            <a:tailEnd/>
          </a:ln>
          <a:effectLst/>
        </p:spPr>
      </p:pic>
      <p:pic>
        <p:nvPicPr>
          <p:cNvPr id="6150" name="Picture 6"/>
          <p:cNvPicPr>
            <a:picLocks noChangeAspect="1" noChangeArrowheads="1"/>
          </p:cNvPicPr>
          <p:nvPr/>
        </p:nvPicPr>
        <p:blipFill>
          <a:blip r:embed="rId8" cstate="print"/>
          <a:srcRect/>
          <a:stretch>
            <a:fillRect/>
          </a:stretch>
        </p:blipFill>
        <p:spPr bwMode="auto">
          <a:xfrm>
            <a:off x="1088021" y="3391498"/>
            <a:ext cx="1705200" cy="2048604"/>
          </a:xfrm>
          <a:prstGeom prst="rect">
            <a:avLst/>
          </a:prstGeom>
          <a:noFill/>
          <a:ln w="9525">
            <a:noFill/>
            <a:miter lim="800000"/>
            <a:headEnd/>
            <a:tailEnd/>
          </a:ln>
          <a:effectLst/>
        </p:spPr>
      </p:pic>
      <p:pic>
        <p:nvPicPr>
          <p:cNvPr id="6151" name="Picture 7"/>
          <p:cNvPicPr>
            <a:picLocks noChangeAspect="1" noChangeArrowheads="1"/>
          </p:cNvPicPr>
          <p:nvPr/>
        </p:nvPicPr>
        <p:blipFill>
          <a:blip r:embed="rId9" cstate="print"/>
          <a:srcRect t="21393" b="11086"/>
          <a:stretch>
            <a:fillRect/>
          </a:stretch>
        </p:blipFill>
        <p:spPr bwMode="auto">
          <a:xfrm>
            <a:off x="1082886" y="5405377"/>
            <a:ext cx="2713620" cy="1169043"/>
          </a:xfrm>
          <a:prstGeom prst="rect">
            <a:avLst/>
          </a:prstGeom>
          <a:noFill/>
          <a:ln w="9525">
            <a:noFill/>
            <a:miter lim="800000"/>
            <a:headEnd/>
            <a:tailEnd/>
          </a:ln>
          <a:effectLst/>
        </p:spPr>
      </p:pic>
      <p:sp>
        <p:nvSpPr>
          <p:cNvPr id="16" name="TextBox 15"/>
          <p:cNvSpPr txBox="1"/>
          <p:nvPr/>
        </p:nvSpPr>
        <p:spPr>
          <a:xfrm>
            <a:off x="3437680" y="5717894"/>
            <a:ext cx="4861367" cy="523220"/>
          </a:xfrm>
          <a:prstGeom prst="rect">
            <a:avLst/>
          </a:prstGeom>
          <a:noFill/>
        </p:spPr>
        <p:txBody>
          <a:bodyPr wrap="square" rtlCol="0">
            <a:spAutoFit/>
          </a:bodyPr>
          <a:lstStyle/>
          <a:p>
            <a:pPr algn="ctr"/>
            <a:r>
              <a:rPr lang="en-US" sz="2800" dirty="0" smtClean="0"/>
              <a:t>PRODUKSI MENINGKAT</a:t>
            </a:r>
            <a:endParaRPr lang="en-US" sz="2800" dirty="0"/>
          </a:p>
        </p:txBody>
      </p:sp>
    </p:spTree>
    <p:extLst>
      <p:ext uri="{BB962C8B-B14F-4D97-AF65-F5344CB8AC3E}">
        <p14:creationId xmlns:p14="http://schemas.microsoft.com/office/powerpoint/2010/main" xmlns="" val="2690681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80">
                                          <p:stCondLst>
                                            <p:cond delay="0"/>
                                          </p:stCondLst>
                                        </p:cTn>
                                        <p:tgtEl>
                                          <p:spTgt spid="6"/>
                                        </p:tgtEl>
                                      </p:cBhvr>
                                    </p:animEffect>
                                    <p:anim calcmode="lin" valueType="num">
                                      <p:cBhvr>
                                        <p:cTn id="2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9" dur="26">
                                          <p:stCondLst>
                                            <p:cond delay="650"/>
                                          </p:stCondLst>
                                        </p:cTn>
                                        <p:tgtEl>
                                          <p:spTgt spid="6"/>
                                        </p:tgtEl>
                                      </p:cBhvr>
                                      <p:to x="100000" y="60000"/>
                                    </p:animScale>
                                    <p:animScale>
                                      <p:cBhvr>
                                        <p:cTn id="30" dur="166" decel="50000">
                                          <p:stCondLst>
                                            <p:cond delay="676"/>
                                          </p:stCondLst>
                                        </p:cTn>
                                        <p:tgtEl>
                                          <p:spTgt spid="6"/>
                                        </p:tgtEl>
                                      </p:cBhvr>
                                      <p:to x="100000" y="100000"/>
                                    </p:animScale>
                                    <p:animScale>
                                      <p:cBhvr>
                                        <p:cTn id="31" dur="26">
                                          <p:stCondLst>
                                            <p:cond delay="1312"/>
                                          </p:stCondLst>
                                        </p:cTn>
                                        <p:tgtEl>
                                          <p:spTgt spid="6"/>
                                        </p:tgtEl>
                                      </p:cBhvr>
                                      <p:to x="100000" y="80000"/>
                                    </p:animScale>
                                    <p:animScale>
                                      <p:cBhvr>
                                        <p:cTn id="32" dur="166" decel="50000">
                                          <p:stCondLst>
                                            <p:cond delay="1338"/>
                                          </p:stCondLst>
                                        </p:cTn>
                                        <p:tgtEl>
                                          <p:spTgt spid="6"/>
                                        </p:tgtEl>
                                      </p:cBhvr>
                                      <p:to x="100000" y="100000"/>
                                    </p:animScale>
                                    <p:animScale>
                                      <p:cBhvr>
                                        <p:cTn id="33" dur="26">
                                          <p:stCondLst>
                                            <p:cond delay="1642"/>
                                          </p:stCondLst>
                                        </p:cTn>
                                        <p:tgtEl>
                                          <p:spTgt spid="6"/>
                                        </p:tgtEl>
                                      </p:cBhvr>
                                      <p:to x="100000" y="90000"/>
                                    </p:animScale>
                                    <p:animScale>
                                      <p:cBhvr>
                                        <p:cTn id="34" dur="166" decel="50000">
                                          <p:stCondLst>
                                            <p:cond delay="1668"/>
                                          </p:stCondLst>
                                        </p:cTn>
                                        <p:tgtEl>
                                          <p:spTgt spid="6"/>
                                        </p:tgtEl>
                                      </p:cBhvr>
                                      <p:to x="100000" y="100000"/>
                                    </p:animScale>
                                    <p:animScale>
                                      <p:cBhvr>
                                        <p:cTn id="35" dur="26">
                                          <p:stCondLst>
                                            <p:cond delay="1808"/>
                                          </p:stCondLst>
                                        </p:cTn>
                                        <p:tgtEl>
                                          <p:spTgt spid="6"/>
                                        </p:tgtEl>
                                      </p:cBhvr>
                                      <p:to x="100000" y="95000"/>
                                    </p:animScale>
                                    <p:animScale>
                                      <p:cBhvr>
                                        <p:cTn id="36"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320EF1D-E16B-DE6F-6381-891DD040FDEC}"/>
              </a:ext>
            </a:extLst>
          </p:cNvPr>
          <p:cNvSpPr/>
          <p:nvPr/>
        </p:nvSpPr>
        <p:spPr>
          <a:xfrm>
            <a:off x="567159" y="323587"/>
            <a:ext cx="6176550" cy="852070"/>
          </a:xfrm>
          <a:prstGeom prst="rect">
            <a:avLst/>
          </a:prstGeom>
          <a:solidFill>
            <a:schemeClr val="accent5">
              <a:lumMod val="50000"/>
            </a:schemeClr>
          </a:solidFill>
          <a:ln w="19050">
            <a:solidFill>
              <a:srgbClr val="C00000"/>
            </a:solidFill>
          </a:ln>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lIns="180188" tIns="216225" rIns="180188" rtlCol="0" anchor="t" anchorCtr="0"/>
          <a:lstStyle/>
          <a:p>
            <a:pPr algn="ctr" defTabSz="915314">
              <a:lnSpc>
                <a:spcPct val="50000"/>
              </a:lnSpc>
            </a:pPr>
            <a:r>
              <a:rPr lang="en-US" sz="2400" b="1" i="1" dirty="0">
                <a:solidFill>
                  <a:schemeClr val="bg1"/>
                </a:solidFill>
                <a:latin typeface="Arial" panose="020B0604020202020204" pitchFamily="34" charset="0"/>
                <a:ea typeface="Calibri" panose="020F0502020204030204" pitchFamily="34" charset="0"/>
                <a:cs typeface="Arial" panose="020B0604020202020204" pitchFamily="34" charset="0"/>
              </a:rPr>
              <a:t>OUTPUT  DAN OUTCOME </a:t>
            </a:r>
            <a:r>
              <a:rPr lang="en-US" sz="2400" b="1" i="1" dirty="0" smtClean="0">
                <a:solidFill>
                  <a:schemeClr val="bg1"/>
                </a:solidFill>
                <a:latin typeface="Arial" panose="020B0604020202020204" pitchFamily="34" charset="0"/>
                <a:ea typeface="Calibri" panose="020F0502020204030204" pitchFamily="34" charset="0"/>
                <a:cs typeface="Arial" panose="020B0604020202020204" pitchFamily="34" charset="0"/>
              </a:rPr>
              <a:t>PROYEK</a:t>
            </a:r>
          </a:p>
          <a:p>
            <a:pPr algn="ctr" defTabSz="915314">
              <a:lnSpc>
                <a:spcPct val="50000"/>
              </a:lnSpc>
            </a:pPr>
            <a:endParaRPr lang="en-US" sz="2400" b="1" i="1" dirty="0" smtClean="0">
              <a:solidFill>
                <a:schemeClr val="bg1"/>
              </a:solidFill>
              <a:latin typeface="Arial" panose="020B0604020202020204" pitchFamily="34" charset="0"/>
              <a:ea typeface="Calibri" panose="020F0502020204030204" pitchFamily="34" charset="0"/>
              <a:cs typeface="Arial" panose="020B0604020202020204" pitchFamily="34" charset="0"/>
            </a:endParaRPr>
          </a:p>
          <a:p>
            <a:pPr algn="ctr" defTabSz="915314">
              <a:lnSpc>
                <a:spcPct val="50000"/>
              </a:lnSpc>
            </a:pPr>
            <a:r>
              <a:rPr lang="en-US" sz="2400" b="1" i="1" dirty="0" smtClean="0">
                <a:solidFill>
                  <a:schemeClr val="bg1"/>
                </a:solidFill>
                <a:latin typeface="Arial" panose="020B0604020202020204" pitchFamily="34" charset="0"/>
                <a:ea typeface="Calibri" panose="020F0502020204030204" pitchFamily="34" charset="0"/>
                <a:cs typeface="Arial" panose="020B0604020202020204" pitchFamily="34" charset="0"/>
              </a:rPr>
              <a:t>PERUBAHAN</a:t>
            </a:r>
            <a:endParaRPr lang="en-ID" sz="1800" b="1" kern="0" dirty="0">
              <a:effectLst/>
              <a:latin typeface="Arial" panose="020B0604020202020204" pitchFamily="34" charset="0"/>
              <a:ea typeface="Arial" panose="020B0604020202020204" pitchFamily="34" charset="0"/>
            </a:endParaRPr>
          </a:p>
        </p:txBody>
      </p:sp>
      <p:sp>
        <p:nvSpPr>
          <p:cNvPr id="6" name="Rectangle 5">
            <a:extLst>
              <a:ext uri="{FF2B5EF4-FFF2-40B4-BE49-F238E27FC236}">
                <a16:creationId xmlns:a16="http://schemas.microsoft.com/office/drawing/2014/main" xmlns="" id="{D2CC5549-72A2-34F9-6630-FCE0A5277F8C}"/>
              </a:ext>
            </a:extLst>
          </p:cNvPr>
          <p:cNvSpPr/>
          <p:nvPr/>
        </p:nvSpPr>
        <p:spPr>
          <a:xfrm>
            <a:off x="510181" y="1561941"/>
            <a:ext cx="4933688" cy="2569934"/>
          </a:xfrm>
          <a:prstGeom prst="rect">
            <a:avLst/>
          </a:prstGeom>
          <a:solidFill>
            <a:schemeClr val="accent4">
              <a:lumMod val="20000"/>
              <a:lumOff val="80000"/>
            </a:schemeClr>
          </a:solidFill>
        </p:spPr>
        <p:txBody>
          <a:bodyPr wrap="square">
            <a:spAutoFit/>
          </a:bodyPr>
          <a:lstStyle/>
          <a:p>
            <a:pPr>
              <a:lnSpc>
                <a:spcPct val="115000"/>
              </a:lnSpc>
            </a:pPr>
            <a:r>
              <a:rPr lang="en-US" sz="2000" b="1" u="sng" dirty="0" smtClean="0">
                <a:solidFill>
                  <a:schemeClr val="dk1"/>
                </a:solidFill>
                <a:latin typeface="Times New Roman" panose="02020603050405020304" pitchFamily="18" charset="0"/>
                <a:cs typeface="Times New Roman" panose="02020603050405020304" pitchFamily="18" charset="0"/>
              </a:rPr>
              <a:t>O</a:t>
            </a:r>
            <a:r>
              <a:rPr lang="id-ID" sz="2000" b="1" u="sng" dirty="0">
                <a:solidFill>
                  <a:schemeClr val="dk1"/>
                </a:solidFill>
                <a:latin typeface="Times New Roman" panose="02020603050405020304" pitchFamily="18" charset="0"/>
                <a:cs typeface="Times New Roman" panose="02020603050405020304" pitchFamily="18" charset="0"/>
              </a:rPr>
              <a:t>utput</a:t>
            </a:r>
          </a:p>
          <a:p>
            <a:pPr marL="442913" indent="-263525">
              <a:lnSpc>
                <a:spcPct val="115000"/>
              </a:lnSpc>
              <a:buFont typeface="Wingdings" pitchFamily="2" charset="2"/>
              <a:buChar char="Ø"/>
            </a:pPr>
            <a:r>
              <a:rPr lang="en-US" sz="2000" b="1" dirty="0" err="1">
                <a:solidFill>
                  <a:schemeClr val="dk1"/>
                </a:solidFill>
                <a:latin typeface="Times New Roman" panose="02020603050405020304" pitchFamily="18" charset="0"/>
                <a:cs typeface="Times New Roman" panose="02020603050405020304" pitchFamily="18" charset="0"/>
              </a:rPr>
              <a:t>Tersusunnya</a:t>
            </a:r>
            <a:r>
              <a:rPr lang="en-US" sz="2000" b="1" dirty="0">
                <a:solidFill>
                  <a:schemeClr val="dk1"/>
                </a:solidFill>
                <a:latin typeface="Times New Roman" panose="02020603050405020304" pitchFamily="18" charset="0"/>
                <a:cs typeface="Times New Roman" panose="02020603050405020304" pitchFamily="18" charset="0"/>
              </a:rPr>
              <a:t> draft MoU</a:t>
            </a:r>
            <a:endParaRPr lang="id-ID" sz="2000" b="1" dirty="0">
              <a:solidFill>
                <a:schemeClr val="dk1"/>
              </a:solidFill>
              <a:latin typeface="Times New Roman" panose="02020603050405020304" pitchFamily="18" charset="0"/>
              <a:cs typeface="Times New Roman" panose="02020603050405020304" pitchFamily="18" charset="0"/>
            </a:endParaRPr>
          </a:p>
          <a:p>
            <a:pPr marL="442913" indent="-263525">
              <a:lnSpc>
                <a:spcPct val="115000"/>
              </a:lnSpc>
              <a:buFont typeface="Wingdings" pitchFamily="2" charset="2"/>
              <a:buChar char="Ø"/>
            </a:pPr>
            <a:r>
              <a:rPr lang="en-US" sz="2000" b="1" dirty="0" err="1">
                <a:solidFill>
                  <a:schemeClr val="dk1"/>
                </a:solidFill>
                <a:latin typeface="Times New Roman" panose="02020603050405020304" pitchFamily="18" charset="0"/>
                <a:cs typeface="Times New Roman" panose="02020603050405020304" pitchFamily="18" charset="0"/>
              </a:rPr>
              <a:t>Teroptimalisasinya</a:t>
            </a:r>
            <a:r>
              <a:rPr lang="en-US" sz="2000" b="1" dirty="0">
                <a:solidFill>
                  <a:schemeClr val="dk1"/>
                </a:solidFill>
                <a:latin typeface="Times New Roman" panose="02020603050405020304" pitchFamily="18" charset="0"/>
                <a:cs typeface="Times New Roman" panose="02020603050405020304" pitchFamily="18" charset="0"/>
              </a:rPr>
              <a:t> </a:t>
            </a:r>
            <a:r>
              <a:rPr lang="en-US" sz="2000" b="1" dirty="0" err="1">
                <a:solidFill>
                  <a:schemeClr val="dk1"/>
                </a:solidFill>
                <a:latin typeface="Times New Roman" panose="02020603050405020304" pitchFamily="18" charset="0"/>
                <a:cs typeface="Times New Roman" panose="02020603050405020304" pitchFamily="18" charset="0"/>
              </a:rPr>
              <a:t>aplikasi</a:t>
            </a:r>
            <a:r>
              <a:rPr lang="en-US" sz="2000" b="1" dirty="0">
                <a:solidFill>
                  <a:schemeClr val="dk1"/>
                </a:solidFill>
                <a:latin typeface="Times New Roman" panose="02020603050405020304" pitchFamily="18" charset="0"/>
                <a:cs typeface="Times New Roman" panose="02020603050405020304" pitchFamily="18" charset="0"/>
              </a:rPr>
              <a:t> </a:t>
            </a:r>
            <a:r>
              <a:rPr lang="en-US" sz="2000" b="1" dirty="0" err="1">
                <a:solidFill>
                  <a:schemeClr val="dk1"/>
                </a:solidFill>
                <a:latin typeface="Times New Roman" panose="02020603050405020304" pitchFamily="18" charset="0"/>
                <a:cs typeface="Times New Roman" panose="02020603050405020304" pitchFamily="18" charset="0"/>
              </a:rPr>
              <a:t>dgn</a:t>
            </a:r>
            <a:r>
              <a:rPr lang="en-US" sz="2000" b="1" dirty="0">
                <a:solidFill>
                  <a:schemeClr val="dk1"/>
                </a:solidFill>
                <a:latin typeface="Times New Roman" panose="02020603050405020304" pitchFamily="18" charset="0"/>
                <a:cs typeface="Times New Roman" panose="02020603050405020304" pitchFamily="18" charset="0"/>
              </a:rPr>
              <a:t> </a:t>
            </a:r>
            <a:r>
              <a:rPr lang="en-US" sz="2000" b="1" dirty="0" err="1">
                <a:solidFill>
                  <a:schemeClr val="dk1"/>
                </a:solidFill>
                <a:latin typeface="Times New Roman" panose="02020603050405020304" pitchFamily="18" charset="0"/>
                <a:cs typeface="Times New Roman" panose="02020603050405020304" pitchFamily="18" charset="0"/>
              </a:rPr>
              <a:t>baik</a:t>
            </a:r>
            <a:r>
              <a:rPr lang="en-US" sz="2000" b="1" dirty="0">
                <a:solidFill>
                  <a:schemeClr val="dk1"/>
                </a:solidFill>
                <a:latin typeface="Times New Roman" panose="02020603050405020304" pitchFamily="18" charset="0"/>
                <a:cs typeface="Times New Roman" panose="02020603050405020304" pitchFamily="18" charset="0"/>
              </a:rPr>
              <a:t> dan </a:t>
            </a:r>
            <a:r>
              <a:rPr lang="en-US" sz="2000" b="1" dirty="0" err="1">
                <a:solidFill>
                  <a:schemeClr val="dk1"/>
                </a:solidFill>
                <a:latin typeface="Times New Roman" panose="02020603050405020304" pitchFamily="18" charset="0"/>
                <a:cs typeface="Times New Roman" panose="02020603050405020304" pitchFamily="18" charset="0"/>
              </a:rPr>
              <a:t>mudah</a:t>
            </a:r>
            <a:r>
              <a:rPr lang="en-US" sz="2000" b="1" dirty="0">
                <a:solidFill>
                  <a:schemeClr val="dk1"/>
                </a:solidFill>
                <a:latin typeface="Times New Roman" panose="02020603050405020304" pitchFamily="18" charset="0"/>
                <a:cs typeface="Times New Roman" panose="02020603050405020304" pitchFamily="18" charset="0"/>
              </a:rPr>
              <a:t> </a:t>
            </a:r>
            <a:endParaRPr lang="id-ID" sz="2000" b="1" dirty="0">
              <a:solidFill>
                <a:schemeClr val="dk1"/>
              </a:solidFill>
              <a:latin typeface="Times New Roman" panose="02020603050405020304" pitchFamily="18" charset="0"/>
              <a:cs typeface="Times New Roman" panose="02020603050405020304" pitchFamily="18" charset="0"/>
            </a:endParaRPr>
          </a:p>
          <a:p>
            <a:pPr marL="442913" indent="-263525">
              <a:lnSpc>
                <a:spcPct val="115000"/>
              </a:lnSpc>
              <a:buFont typeface="Wingdings" pitchFamily="2" charset="2"/>
              <a:buChar char="Ø"/>
            </a:pPr>
            <a:r>
              <a:rPr lang="en-US" sz="2000" b="1" dirty="0" err="1">
                <a:solidFill>
                  <a:schemeClr val="dk1"/>
                </a:solidFill>
                <a:latin typeface="Times New Roman" panose="02020603050405020304" pitchFamily="18" charset="0"/>
                <a:cs typeface="Times New Roman" panose="02020603050405020304" pitchFamily="18" charset="0"/>
              </a:rPr>
              <a:t>Tersusunnya</a:t>
            </a:r>
            <a:r>
              <a:rPr lang="en-US" sz="2000" b="1" dirty="0">
                <a:solidFill>
                  <a:schemeClr val="dk1"/>
                </a:solidFill>
                <a:latin typeface="Times New Roman" panose="02020603050405020304" pitchFamily="18" charset="0"/>
                <a:cs typeface="Times New Roman" panose="02020603050405020304" pitchFamily="18" charset="0"/>
              </a:rPr>
              <a:t> draft SOP</a:t>
            </a:r>
            <a:endParaRPr lang="id-ID" sz="2000" b="1" dirty="0">
              <a:solidFill>
                <a:schemeClr val="dk1"/>
              </a:solidFill>
              <a:latin typeface="Times New Roman" panose="02020603050405020304" pitchFamily="18" charset="0"/>
              <a:cs typeface="Times New Roman" panose="02020603050405020304" pitchFamily="18" charset="0"/>
            </a:endParaRPr>
          </a:p>
          <a:p>
            <a:pPr marL="442913" indent="-263525">
              <a:lnSpc>
                <a:spcPct val="115000"/>
              </a:lnSpc>
              <a:buFont typeface="Wingdings" pitchFamily="2" charset="2"/>
              <a:buChar char="Ø"/>
            </a:pPr>
            <a:r>
              <a:rPr lang="en-US" sz="2000" b="1" dirty="0" err="1">
                <a:solidFill>
                  <a:schemeClr val="dk1"/>
                </a:solidFill>
                <a:latin typeface="Times New Roman" panose="02020603050405020304" pitchFamily="18" charset="0"/>
                <a:cs typeface="Times New Roman" panose="02020603050405020304" pitchFamily="18" charset="0"/>
              </a:rPr>
              <a:t>Simulasi</a:t>
            </a:r>
            <a:r>
              <a:rPr lang="en-US" sz="2000" b="1" dirty="0">
                <a:solidFill>
                  <a:schemeClr val="dk1"/>
                </a:solidFill>
                <a:latin typeface="Times New Roman" panose="02020603050405020304" pitchFamily="18" charset="0"/>
                <a:cs typeface="Times New Roman" panose="02020603050405020304" pitchFamily="18" charset="0"/>
              </a:rPr>
              <a:t> / uji </a:t>
            </a:r>
            <a:r>
              <a:rPr lang="en-US" sz="2000" b="1" dirty="0" err="1">
                <a:solidFill>
                  <a:schemeClr val="dk1"/>
                </a:solidFill>
                <a:latin typeface="Times New Roman" panose="02020603050405020304" pitchFamily="18" charset="0"/>
                <a:cs typeface="Times New Roman" panose="02020603050405020304" pitchFamily="18" charset="0"/>
              </a:rPr>
              <a:t>coba</a:t>
            </a:r>
            <a:r>
              <a:rPr lang="en-US" sz="2000" b="1" dirty="0">
                <a:solidFill>
                  <a:schemeClr val="dk1"/>
                </a:solidFill>
                <a:latin typeface="Times New Roman" panose="02020603050405020304" pitchFamily="18" charset="0"/>
                <a:cs typeface="Times New Roman" panose="02020603050405020304" pitchFamily="18" charset="0"/>
              </a:rPr>
              <a:t> </a:t>
            </a:r>
            <a:r>
              <a:rPr lang="en-US" sz="2000" b="1" dirty="0" err="1">
                <a:solidFill>
                  <a:schemeClr val="dk1"/>
                </a:solidFill>
                <a:latin typeface="Times New Roman" panose="02020603050405020304" pitchFamily="18" charset="0"/>
                <a:cs typeface="Times New Roman" panose="02020603050405020304" pitchFamily="18" charset="0"/>
              </a:rPr>
              <a:t>sistem</a:t>
            </a:r>
            <a:r>
              <a:rPr lang="en-US" sz="2000" b="1" dirty="0">
                <a:solidFill>
                  <a:schemeClr val="dk1"/>
                </a:solidFill>
                <a:latin typeface="Times New Roman" panose="02020603050405020304" pitchFamily="18" charset="0"/>
                <a:cs typeface="Times New Roman" panose="02020603050405020304" pitchFamily="18" charset="0"/>
              </a:rPr>
              <a:t> </a:t>
            </a:r>
            <a:endParaRPr lang="id-ID" sz="2000" b="1" dirty="0">
              <a:solidFill>
                <a:schemeClr val="dk1"/>
              </a:solidFill>
              <a:latin typeface="Times New Roman" panose="02020603050405020304" pitchFamily="18" charset="0"/>
              <a:cs typeface="Times New Roman" panose="02020603050405020304" pitchFamily="18" charset="0"/>
            </a:endParaRPr>
          </a:p>
          <a:p>
            <a:pPr marL="442913" indent="-263525">
              <a:lnSpc>
                <a:spcPct val="115000"/>
              </a:lnSpc>
              <a:buFont typeface="Wingdings" pitchFamily="2" charset="2"/>
              <a:buChar char="Ø"/>
            </a:pPr>
            <a:r>
              <a:rPr lang="en-US" sz="2000" b="1" dirty="0" err="1">
                <a:solidFill>
                  <a:schemeClr val="dk1"/>
                </a:solidFill>
                <a:latin typeface="Times New Roman" panose="02020603050405020304" pitchFamily="18" charset="0"/>
                <a:cs typeface="Times New Roman" panose="02020603050405020304" pitchFamily="18" charset="0"/>
              </a:rPr>
              <a:t>Adanya</a:t>
            </a:r>
            <a:r>
              <a:rPr lang="en-US" sz="2000" b="1" dirty="0">
                <a:solidFill>
                  <a:schemeClr val="dk1"/>
                </a:solidFill>
                <a:latin typeface="Times New Roman" panose="02020603050405020304" pitchFamily="18" charset="0"/>
                <a:cs typeface="Times New Roman" panose="02020603050405020304" pitchFamily="18" charset="0"/>
              </a:rPr>
              <a:t> </a:t>
            </a:r>
            <a:r>
              <a:rPr lang="en-US" sz="2000" b="1" dirty="0" err="1">
                <a:solidFill>
                  <a:schemeClr val="dk1"/>
                </a:solidFill>
                <a:latin typeface="Times New Roman" panose="02020603050405020304" pitchFamily="18" charset="0"/>
                <a:cs typeface="Times New Roman" panose="02020603050405020304" pitchFamily="18" charset="0"/>
              </a:rPr>
              <a:t>legalitas</a:t>
            </a:r>
            <a:r>
              <a:rPr lang="en-US" sz="2000" b="1" dirty="0">
                <a:solidFill>
                  <a:schemeClr val="dk1"/>
                </a:solidFill>
                <a:latin typeface="Times New Roman" panose="02020603050405020304" pitchFamily="18" charset="0"/>
                <a:cs typeface="Times New Roman" panose="02020603050405020304" pitchFamily="18" charset="0"/>
              </a:rPr>
              <a:t> </a:t>
            </a:r>
            <a:r>
              <a:rPr lang="en-US" sz="2000" b="1" dirty="0" err="1">
                <a:solidFill>
                  <a:schemeClr val="dk1"/>
                </a:solidFill>
                <a:latin typeface="Times New Roman" panose="02020603050405020304" pitchFamily="18" charset="0"/>
                <a:cs typeface="Times New Roman" panose="02020603050405020304" pitchFamily="18" charset="0"/>
              </a:rPr>
              <a:t>penggunaan</a:t>
            </a:r>
            <a:r>
              <a:rPr lang="en-US" sz="2000" b="1" dirty="0">
                <a:solidFill>
                  <a:schemeClr val="dk1"/>
                </a:solidFill>
                <a:latin typeface="Times New Roman" panose="02020603050405020304" pitchFamily="18" charset="0"/>
                <a:cs typeface="Times New Roman" panose="02020603050405020304" pitchFamily="18" charset="0"/>
              </a:rPr>
              <a:t> </a:t>
            </a:r>
            <a:r>
              <a:rPr lang="en-US" sz="2000" b="1" dirty="0" err="1">
                <a:solidFill>
                  <a:schemeClr val="dk1"/>
                </a:solidFill>
                <a:latin typeface="Times New Roman" panose="02020603050405020304" pitchFamily="18" charset="0"/>
                <a:cs typeface="Times New Roman" panose="02020603050405020304" pitchFamily="18" charset="0"/>
              </a:rPr>
              <a:t>aplikasi</a:t>
            </a:r>
            <a:endParaRPr lang="id-ID" sz="2000" b="1" dirty="0">
              <a:solidFill>
                <a:schemeClr val="dk1"/>
              </a:solidFill>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xmlns="" id="{1E15256F-0527-DF4F-7F57-DF00EAF8F7D5}"/>
              </a:ext>
            </a:extLst>
          </p:cNvPr>
          <p:cNvSpPr/>
          <p:nvPr/>
        </p:nvSpPr>
        <p:spPr>
          <a:xfrm>
            <a:off x="6597042" y="1490917"/>
            <a:ext cx="5007934" cy="2416046"/>
          </a:xfrm>
          <a:prstGeom prst="rect">
            <a:avLst/>
          </a:prstGeom>
          <a:solidFill>
            <a:schemeClr val="accent1">
              <a:lumMod val="20000"/>
              <a:lumOff val="80000"/>
            </a:schemeClr>
          </a:solidFill>
        </p:spPr>
        <p:txBody>
          <a:bodyPr wrap="square">
            <a:spAutoFit/>
          </a:bodyPr>
          <a:lstStyle/>
          <a:p>
            <a:pPr>
              <a:lnSpc>
                <a:spcPct val="115000"/>
              </a:lnSpc>
            </a:pPr>
            <a:r>
              <a:rPr lang="en-US" sz="2000" b="1" u="sng" dirty="0">
                <a:solidFill>
                  <a:schemeClr val="dk1"/>
                </a:solidFill>
                <a:latin typeface="Times New Roman" panose="02020603050405020304" pitchFamily="18" charset="0"/>
                <a:cs typeface="Times New Roman" panose="02020603050405020304" pitchFamily="18" charset="0"/>
              </a:rPr>
              <a:t>O</a:t>
            </a:r>
            <a:r>
              <a:rPr lang="id-ID" sz="2000" b="1" u="sng" dirty="0">
                <a:solidFill>
                  <a:schemeClr val="dk1"/>
                </a:solidFill>
                <a:latin typeface="Times New Roman" panose="02020603050405020304" pitchFamily="18" charset="0"/>
                <a:cs typeface="Times New Roman" panose="02020603050405020304" pitchFamily="18" charset="0"/>
              </a:rPr>
              <a:t>utcome</a:t>
            </a:r>
          </a:p>
          <a:p>
            <a:pPr marL="442913" lvl="0" indent="-263525">
              <a:spcAft>
                <a:spcPts val="0"/>
              </a:spcAft>
              <a:buFont typeface="Wingdings" pitchFamily="2" charset="2"/>
              <a:buChar char="Ø"/>
            </a:pPr>
            <a:r>
              <a:rPr lang="en-US" sz="2000" b="1" dirty="0">
                <a:solidFill>
                  <a:schemeClr val="dk1"/>
                </a:solidFill>
                <a:latin typeface="Times New Roman" panose="02020603050405020304" pitchFamily="18" charset="0"/>
                <a:cs typeface="Times New Roman" panose="02020603050405020304" pitchFamily="18" charset="0"/>
              </a:rPr>
              <a:t>P</a:t>
            </a:r>
            <a:r>
              <a:rPr lang="id-ID" sz="2000" b="1" dirty="0">
                <a:solidFill>
                  <a:schemeClr val="dk1"/>
                </a:solidFill>
                <a:latin typeface="Times New Roman" panose="02020603050405020304" pitchFamily="18" charset="0"/>
                <a:cs typeface="Times New Roman" panose="02020603050405020304" pitchFamily="18" charset="0"/>
              </a:rPr>
              <a:t>eningkatan </a:t>
            </a:r>
            <a:r>
              <a:rPr lang="id-ID" sz="2000" b="1" dirty="0" err="1">
                <a:solidFill>
                  <a:schemeClr val="dk1"/>
                </a:solidFill>
                <a:latin typeface="Times New Roman" panose="02020603050405020304" pitchFamily="18" charset="0"/>
                <a:cs typeface="Times New Roman" panose="02020603050405020304" pitchFamily="18" charset="0"/>
              </a:rPr>
              <a:t>yan</a:t>
            </a:r>
            <a:r>
              <a:rPr lang="id-ID" sz="2000" b="1" dirty="0">
                <a:solidFill>
                  <a:schemeClr val="dk1"/>
                </a:solidFill>
                <a:latin typeface="Times New Roman" panose="02020603050405020304" pitchFamily="18" charset="0"/>
                <a:cs typeface="Times New Roman" panose="02020603050405020304" pitchFamily="18" charset="0"/>
              </a:rPr>
              <a:t> </a:t>
            </a:r>
            <a:r>
              <a:rPr lang="id-ID" sz="2000" b="1" dirty="0" err="1">
                <a:solidFill>
                  <a:schemeClr val="dk1"/>
                </a:solidFill>
                <a:latin typeface="Times New Roman" panose="02020603050405020304" pitchFamily="18" charset="0"/>
                <a:cs typeface="Times New Roman" panose="02020603050405020304" pitchFamily="18" charset="0"/>
              </a:rPr>
              <a:t>Pamobvit</a:t>
            </a:r>
            <a:r>
              <a:rPr lang="en-US" sz="2000" b="1" dirty="0">
                <a:solidFill>
                  <a:schemeClr val="dk1"/>
                </a:solidFill>
                <a:latin typeface="Times New Roman" panose="02020603050405020304" pitchFamily="18" charset="0"/>
                <a:cs typeface="Times New Roman" panose="02020603050405020304" pitchFamily="18" charset="0"/>
              </a:rPr>
              <a:t> </a:t>
            </a:r>
            <a:r>
              <a:rPr lang="en-US" sz="2000" b="1" dirty="0" err="1">
                <a:solidFill>
                  <a:schemeClr val="dk1"/>
                </a:solidFill>
                <a:latin typeface="Times New Roman" panose="02020603050405020304" pitchFamily="18" charset="0"/>
                <a:cs typeface="Times New Roman" panose="02020603050405020304" pitchFamily="18" charset="0"/>
              </a:rPr>
              <a:t>dgn</a:t>
            </a:r>
            <a:r>
              <a:rPr lang="en-US" sz="2000" b="1" dirty="0">
                <a:solidFill>
                  <a:schemeClr val="dk1"/>
                </a:solidFill>
                <a:latin typeface="Times New Roman" panose="02020603050405020304" pitchFamily="18" charset="0"/>
                <a:cs typeface="Times New Roman" panose="02020603050405020304" pitchFamily="18" charset="0"/>
              </a:rPr>
              <a:t> </a:t>
            </a:r>
            <a:r>
              <a:rPr lang="en-US" sz="2000" b="1" dirty="0" err="1">
                <a:solidFill>
                  <a:schemeClr val="dk1"/>
                </a:solidFill>
                <a:latin typeface="Times New Roman" panose="02020603050405020304" pitchFamily="18" charset="0"/>
                <a:cs typeface="Times New Roman" panose="02020603050405020304" pitchFamily="18" charset="0"/>
              </a:rPr>
              <a:t>profesional</a:t>
            </a:r>
            <a:endParaRPr lang="id-ID" sz="2000" b="1" dirty="0">
              <a:solidFill>
                <a:schemeClr val="dk1"/>
              </a:solidFill>
              <a:latin typeface="Times New Roman" panose="02020603050405020304" pitchFamily="18" charset="0"/>
              <a:cs typeface="Times New Roman" panose="02020603050405020304" pitchFamily="18" charset="0"/>
            </a:endParaRPr>
          </a:p>
          <a:p>
            <a:pPr marL="442913" lvl="0" indent="-263525">
              <a:spcAft>
                <a:spcPts val="0"/>
              </a:spcAft>
              <a:buFont typeface="Wingdings" pitchFamily="2" charset="2"/>
              <a:buChar char="Ø"/>
            </a:pPr>
            <a:r>
              <a:rPr lang="id-ID" sz="2000" b="1" dirty="0">
                <a:solidFill>
                  <a:schemeClr val="dk1"/>
                </a:solidFill>
                <a:latin typeface="Times New Roman" panose="02020603050405020304" pitchFamily="18" charset="0"/>
                <a:cs typeface="Times New Roman" panose="02020603050405020304" pitchFamily="18" charset="0"/>
              </a:rPr>
              <a:t>Kepercayaan meningkat</a:t>
            </a:r>
            <a:r>
              <a:rPr lang="en-US" sz="2000" b="1" dirty="0">
                <a:solidFill>
                  <a:schemeClr val="dk1"/>
                </a:solidFill>
                <a:latin typeface="Times New Roman" panose="02020603050405020304" pitchFamily="18" charset="0"/>
                <a:cs typeface="Times New Roman" panose="02020603050405020304" pitchFamily="18" charset="0"/>
              </a:rPr>
              <a:t> </a:t>
            </a:r>
            <a:r>
              <a:rPr lang="en-US" sz="2000" b="1" dirty="0" err="1">
                <a:solidFill>
                  <a:schemeClr val="dk1"/>
                </a:solidFill>
                <a:latin typeface="Times New Roman" panose="02020603050405020304" pitchFamily="18" charset="0"/>
                <a:cs typeface="Times New Roman" panose="02020603050405020304" pitchFamily="18" charset="0"/>
              </a:rPr>
              <a:t>kepada</a:t>
            </a:r>
            <a:r>
              <a:rPr lang="en-US" sz="2000" b="1" dirty="0">
                <a:solidFill>
                  <a:schemeClr val="dk1"/>
                </a:solidFill>
                <a:latin typeface="Times New Roman" panose="02020603050405020304" pitchFamily="18" charset="0"/>
                <a:cs typeface="Times New Roman" panose="02020603050405020304" pitchFamily="18" charset="0"/>
              </a:rPr>
              <a:t> </a:t>
            </a:r>
            <a:r>
              <a:rPr lang="en-US" sz="2000" b="1" dirty="0" err="1">
                <a:solidFill>
                  <a:schemeClr val="dk1"/>
                </a:solidFill>
                <a:latin typeface="Times New Roman" panose="02020603050405020304" pitchFamily="18" charset="0"/>
                <a:cs typeface="Times New Roman" panose="02020603050405020304" pitchFamily="18" charset="0"/>
              </a:rPr>
              <a:t>obvit</a:t>
            </a:r>
            <a:endParaRPr lang="id-ID" sz="2000" b="1" dirty="0">
              <a:solidFill>
                <a:schemeClr val="dk1"/>
              </a:solidFill>
              <a:latin typeface="Times New Roman" panose="02020603050405020304" pitchFamily="18" charset="0"/>
              <a:cs typeface="Times New Roman" panose="02020603050405020304" pitchFamily="18" charset="0"/>
            </a:endParaRPr>
          </a:p>
          <a:p>
            <a:pPr marL="442913" lvl="0" indent="-263525">
              <a:spcAft>
                <a:spcPts val="0"/>
              </a:spcAft>
              <a:buFont typeface="Wingdings" pitchFamily="2" charset="2"/>
              <a:buChar char="Ø"/>
            </a:pPr>
            <a:r>
              <a:rPr lang="id-ID" sz="2000" b="1" dirty="0">
                <a:solidFill>
                  <a:schemeClr val="dk1"/>
                </a:solidFill>
                <a:latin typeface="Times New Roman" panose="02020603050405020304" pitchFamily="18" charset="0"/>
                <a:cs typeface="Times New Roman" panose="02020603050405020304" pitchFamily="18" charset="0"/>
              </a:rPr>
              <a:t>Efisiensi &amp; </a:t>
            </a:r>
            <a:r>
              <a:rPr lang="id-ID" sz="2000" b="1" dirty="0" err="1">
                <a:solidFill>
                  <a:schemeClr val="dk1"/>
                </a:solidFill>
                <a:latin typeface="Times New Roman" panose="02020603050405020304" pitchFamily="18" charset="0"/>
                <a:cs typeface="Times New Roman" panose="02020603050405020304" pitchFamily="18" charset="0"/>
              </a:rPr>
              <a:t>efektifitas</a:t>
            </a:r>
            <a:r>
              <a:rPr lang="id-ID" sz="2000" b="1" dirty="0">
                <a:solidFill>
                  <a:schemeClr val="dk1"/>
                </a:solidFill>
                <a:latin typeface="Times New Roman" panose="02020603050405020304" pitchFamily="18" charset="0"/>
                <a:cs typeface="Times New Roman" panose="02020603050405020304" pitchFamily="18" charset="0"/>
              </a:rPr>
              <a:t> komunikasi</a:t>
            </a:r>
            <a:endParaRPr lang="en-US" sz="2000" b="1" dirty="0">
              <a:solidFill>
                <a:schemeClr val="dk1"/>
              </a:solidFill>
              <a:latin typeface="Times New Roman" panose="02020603050405020304" pitchFamily="18" charset="0"/>
              <a:cs typeface="Times New Roman" panose="02020603050405020304" pitchFamily="18" charset="0"/>
            </a:endParaRPr>
          </a:p>
          <a:p>
            <a:pPr marL="442913" lvl="0" indent="-263525">
              <a:spcAft>
                <a:spcPts val="0"/>
              </a:spcAft>
              <a:buFont typeface="+mj-lt"/>
              <a:buAutoNum type="alphaLcPeriod"/>
            </a:pPr>
            <a:endParaRPr lang="en-US" sz="2400" b="1" dirty="0">
              <a:solidFill>
                <a:schemeClr val="dk1"/>
              </a:solidFill>
              <a:latin typeface="Times New Roman" panose="02020603050405020304" pitchFamily="18" charset="0"/>
              <a:cs typeface="Times New Roman" panose="02020603050405020304" pitchFamily="18" charset="0"/>
            </a:endParaRPr>
          </a:p>
          <a:p>
            <a:pPr marL="179388" lvl="0">
              <a:spcAft>
                <a:spcPts val="0"/>
              </a:spcAft>
            </a:pPr>
            <a:endParaRPr lang="en-US" sz="2400" b="1" dirty="0">
              <a:solidFill>
                <a:schemeClr val="dk1"/>
              </a:solidFill>
              <a:latin typeface="Times New Roman" panose="02020603050405020304" pitchFamily="18" charset="0"/>
              <a:cs typeface="Times New Roman" panose="02020603050405020304" pitchFamily="18" charset="0"/>
            </a:endParaRPr>
          </a:p>
        </p:txBody>
      </p:sp>
      <p:sp>
        <p:nvSpPr>
          <p:cNvPr id="8" name="Arrow: Right 7">
            <a:extLst>
              <a:ext uri="{FF2B5EF4-FFF2-40B4-BE49-F238E27FC236}">
                <a16:creationId xmlns:a16="http://schemas.microsoft.com/office/drawing/2014/main" xmlns="" id="{A12BE59E-8E15-0DC4-F3AD-216DBE7226A0}"/>
              </a:ext>
            </a:extLst>
          </p:cNvPr>
          <p:cNvSpPr/>
          <p:nvPr/>
        </p:nvSpPr>
        <p:spPr>
          <a:xfrm>
            <a:off x="5428666" y="2031731"/>
            <a:ext cx="1052622" cy="127590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10" name="Picture 9"/>
          <p:cNvPicPr/>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7207565" y="447733"/>
            <a:ext cx="1100832" cy="506029"/>
          </a:xfrm>
          <a:prstGeom prst="rect">
            <a:avLst/>
          </a:prstGeom>
        </p:spPr>
      </p:pic>
      <p:pic>
        <p:nvPicPr>
          <p:cNvPr id="11" name="Picture 10" descr="PT AKR Corporindo Tbk"/>
          <p:cNvPicPr/>
          <p:nvPr/>
        </p:nvPicPr>
        <p:blipFill>
          <a:blip r:embed="rId3" cstate="print">
            <a:clrChange>
              <a:clrFrom>
                <a:srgbClr val="FFFFFF"/>
              </a:clrFrom>
              <a:clrTo>
                <a:srgbClr val="FFFFFF">
                  <a:alpha val="0"/>
                </a:srgbClr>
              </a:clrTo>
            </a:clrChange>
          </a:blip>
          <a:srcRect l="19380" t="41847" r="19158" b="40275"/>
          <a:stretch>
            <a:fillRect/>
          </a:stretch>
        </p:blipFill>
        <p:spPr bwMode="auto">
          <a:xfrm>
            <a:off x="9529233" y="598200"/>
            <a:ext cx="1862667" cy="304800"/>
          </a:xfrm>
          <a:prstGeom prst="rect">
            <a:avLst/>
          </a:prstGeom>
          <a:noFill/>
          <a:ln w="9525">
            <a:noFill/>
            <a:miter lim="800000"/>
            <a:headEnd/>
            <a:tailEnd/>
          </a:ln>
        </p:spPr>
      </p:pic>
      <p:pic>
        <p:nvPicPr>
          <p:cNvPr id="12" name="Picture 11" descr="Direktorat Pengamanan Obyek Vital"/>
          <p:cNvPicPr/>
          <p:nvPr/>
        </p:nvPicPr>
        <p:blipFill>
          <a:blip r:embed="rId4" cstate="print">
            <a:clrChange>
              <a:clrFrom>
                <a:srgbClr val="FFFFFF"/>
              </a:clrFrom>
              <a:clrTo>
                <a:srgbClr val="FFFFFF">
                  <a:alpha val="0"/>
                </a:srgbClr>
              </a:clrTo>
            </a:clrChange>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8405390" y="413247"/>
            <a:ext cx="541867" cy="541867"/>
          </a:xfrm>
          <a:prstGeom prst="rect">
            <a:avLst/>
          </a:prstGeom>
          <a:noFill/>
          <a:ln>
            <a:noFill/>
          </a:ln>
        </p:spPr>
      </p:pic>
      <p:pic>
        <p:nvPicPr>
          <p:cNvPr id="13" name="Picture 12" descr="PTPN IV Regional I Lakukan Penanaman Perdana Program ..."/>
          <p:cNvPicPr/>
          <p:nvPr/>
        </p:nvPicPr>
        <p:blipFill>
          <a:blip r:embed="rId5"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9028301" y="432484"/>
            <a:ext cx="499533" cy="499533"/>
          </a:xfrm>
          <a:prstGeom prst="rect">
            <a:avLst/>
          </a:prstGeom>
          <a:noFill/>
          <a:ln>
            <a:noFill/>
          </a:ln>
        </p:spPr>
      </p:pic>
      <p:pic>
        <p:nvPicPr>
          <p:cNvPr id="14" name="Picture 13"/>
          <p:cNvPicPr/>
          <p:nvPr/>
        </p:nvPicPr>
        <p:blipFill>
          <a:blip r:embed="rId6" cstate="print"/>
          <a:srcRect/>
          <a:stretch>
            <a:fillRect/>
          </a:stretch>
        </p:blipFill>
        <p:spPr bwMode="auto">
          <a:xfrm>
            <a:off x="520861" y="4210492"/>
            <a:ext cx="1474548" cy="2317447"/>
          </a:xfrm>
          <a:prstGeom prst="rect">
            <a:avLst/>
          </a:prstGeom>
          <a:noFill/>
          <a:ln w="19050">
            <a:solidFill>
              <a:schemeClr val="tx1"/>
            </a:solidFill>
            <a:miter lim="800000"/>
            <a:headEnd/>
            <a:tailEnd/>
          </a:ln>
        </p:spPr>
      </p:pic>
      <p:pic>
        <p:nvPicPr>
          <p:cNvPr id="15" name="Picture 14"/>
          <p:cNvPicPr/>
          <p:nvPr/>
        </p:nvPicPr>
        <p:blipFill>
          <a:blip r:embed="rId7" cstate="print"/>
          <a:srcRect/>
          <a:stretch>
            <a:fillRect/>
          </a:stretch>
        </p:blipFill>
        <p:spPr bwMode="auto">
          <a:xfrm>
            <a:off x="2026018" y="4211972"/>
            <a:ext cx="1576248" cy="2324846"/>
          </a:xfrm>
          <a:prstGeom prst="rect">
            <a:avLst/>
          </a:prstGeom>
          <a:solidFill>
            <a:srgbClr val="FFFFFF">
              <a:shade val="85000"/>
            </a:srgbClr>
          </a:solidFill>
          <a:ln w="19050"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121" name="Picture 1"/>
          <p:cNvPicPr>
            <a:picLocks noChangeAspect="1" noChangeArrowheads="1"/>
          </p:cNvPicPr>
          <p:nvPr/>
        </p:nvPicPr>
        <p:blipFill>
          <a:blip r:embed="rId8" cstate="print"/>
          <a:srcRect/>
          <a:stretch>
            <a:fillRect/>
          </a:stretch>
        </p:blipFill>
        <p:spPr bwMode="auto">
          <a:xfrm rot="16200000">
            <a:off x="3322290" y="4575218"/>
            <a:ext cx="2322975" cy="1580697"/>
          </a:xfrm>
          <a:prstGeom prst="rect">
            <a:avLst/>
          </a:prstGeom>
          <a:noFill/>
          <a:ln w="9525">
            <a:noFill/>
            <a:miter lim="800000"/>
            <a:headEnd/>
            <a:tailEnd/>
          </a:ln>
          <a:effectLst/>
        </p:spPr>
      </p:pic>
      <p:pic>
        <p:nvPicPr>
          <p:cNvPr id="5122" name="Picture 2"/>
          <p:cNvPicPr>
            <a:picLocks noChangeAspect="1" noChangeArrowheads="1"/>
          </p:cNvPicPr>
          <p:nvPr/>
        </p:nvPicPr>
        <p:blipFill>
          <a:blip r:embed="rId9" cstate="print"/>
          <a:srcRect/>
          <a:stretch>
            <a:fillRect/>
          </a:stretch>
        </p:blipFill>
        <p:spPr bwMode="auto">
          <a:xfrm rot="5400000">
            <a:off x="4874944" y="4584046"/>
            <a:ext cx="2316826" cy="1565255"/>
          </a:xfrm>
          <a:prstGeom prst="rect">
            <a:avLst/>
          </a:prstGeom>
          <a:noFill/>
          <a:ln w="9525">
            <a:noFill/>
            <a:miter lim="800000"/>
            <a:headEnd/>
            <a:tailEnd/>
          </a:ln>
          <a:effectLst/>
        </p:spPr>
      </p:pic>
      <p:pic>
        <p:nvPicPr>
          <p:cNvPr id="5123" name="Picture 3"/>
          <p:cNvPicPr>
            <a:picLocks noChangeAspect="1" noChangeArrowheads="1"/>
          </p:cNvPicPr>
          <p:nvPr/>
        </p:nvPicPr>
        <p:blipFill>
          <a:blip r:embed="rId10"/>
          <a:srcRect t="28929" b="15625"/>
          <a:stretch>
            <a:fillRect/>
          </a:stretch>
        </p:blipFill>
        <p:spPr bwMode="auto">
          <a:xfrm>
            <a:off x="6879767" y="3897297"/>
            <a:ext cx="1836000" cy="2654423"/>
          </a:xfrm>
          <a:prstGeom prst="rect">
            <a:avLst/>
          </a:prstGeom>
          <a:noFill/>
          <a:ln w="9525">
            <a:noFill/>
            <a:miter lim="800000"/>
            <a:headEnd/>
            <a:tailEnd/>
          </a:ln>
          <a:effectLst/>
        </p:spPr>
      </p:pic>
      <p:pic>
        <p:nvPicPr>
          <p:cNvPr id="5124" name="Picture 4"/>
          <p:cNvPicPr>
            <a:picLocks noChangeAspect="1" noChangeArrowheads="1"/>
          </p:cNvPicPr>
          <p:nvPr/>
        </p:nvPicPr>
        <p:blipFill>
          <a:blip r:embed="rId11" cstate="print"/>
          <a:srcRect/>
          <a:stretch>
            <a:fillRect/>
          </a:stretch>
        </p:blipFill>
        <p:spPr bwMode="auto">
          <a:xfrm>
            <a:off x="8711348" y="3897230"/>
            <a:ext cx="2706914" cy="2672246"/>
          </a:xfrm>
          <a:prstGeom prst="rect">
            <a:avLst/>
          </a:prstGeom>
          <a:noFill/>
          <a:ln w="9525">
            <a:noFill/>
            <a:miter lim="800000"/>
            <a:headEnd/>
            <a:tailEnd/>
          </a:ln>
          <a:effectLst/>
        </p:spPr>
      </p:pic>
    </p:spTree>
    <p:extLst>
      <p:ext uri="{BB962C8B-B14F-4D97-AF65-F5344CB8AC3E}">
        <p14:creationId xmlns:p14="http://schemas.microsoft.com/office/powerpoint/2010/main" xmlns="" val="1981799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xmlns="" id="{6F34B934-8BE0-4FE9-BE71-5F612341D146}"/>
              </a:ext>
            </a:extLst>
          </p:cNvPr>
          <p:cNvSpPr/>
          <p:nvPr/>
        </p:nvSpPr>
        <p:spPr>
          <a:xfrm>
            <a:off x="1429916" y="333211"/>
            <a:ext cx="5056577" cy="400110"/>
          </a:xfrm>
          <a:prstGeom prst="rect">
            <a:avLst/>
          </a:prstGeom>
          <a:solidFill>
            <a:schemeClr val="tx1"/>
          </a:solidFill>
        </p:spPr>
        <p:txBody>
          <a:bodyPr wrap="square">
            <a:spAutoFit/>
          </a:bodyPr>
          <a:lstStyle/>
          <a:p>
            <a:r>
              <a:rPr lang="id-ID" sz="2000" b="1" dirty="0">
                <a:solidFill>
                  <a:schemeClr val="bg1"/>
                </a:solidFill>
                <a:latin typeface="Arial Black" panose="020B0A04020102020204" pitchFamily="34" charset="0"/>
                <a:ea typeface="Calibri" panose="020F0502020204030204" pitchFamily="34" charset="0"/>
              </a:rPr>
              <a:t>TAHAPAN (MILESTONE) KEGIATAN</a:t>
            </a:r>
            <a:endParaRPr lang="id-ID" sz="2000" dirty="0">
              <a:solidFill>
                <a:schemeClr val="bg1"/>
              </a:solidFill>
              <a:latin typeface="Arial Black" panose="020B0A04020102020204" pitchFamily="34" charset="0"/>
            </a:endParaRPr>
          </a:p>
        </p:txBody>
      </p:sp>
      <p:sp>
        <p:nvSpPr>
          <p:cNvPr id="3" name="TextBox 2">
            <a:extLst>
              <a:ext uri="{FF2B5EF4-FFF2-40B4-BE49-F238E27FC236}">
                <a16:creationId xmlns:a16="http://schemas.microsoft.com/office/drawing/2014/main" xmlns="" id="{E98F2A60-5E3A-4088-A070-4B3EC8AC279C}"/>
              </a:ext>
            </a:extLst>
          </p:cNvPr>
          <p:cNvSpPr txBox="1"/>
          <p:nvPr/>
        </p:nvSpPr>
        <p:spPr>
          <a:xfrm>
            <a:off x="662768" y="1008412"/>
            <a:ext cx="4400896" cy="400110"/>
          </a:xfrm>
          <a:prstGeom prst="rect">
            <a:avLst/>
          </a:prstGeom>
          <a:solidFill>
            <a:schemeClr val="accent1">
              <a:lumMod val="50000"/>
            </a:schemeClr>
          </a:solidFill>
        </p:spPr>
        <p:txBody>
          <a:bodyPr wrap="square" rtlCol="0">
            <a:spAutoFit/>
          </a:bodyPr>
          <a:lstStyle/>
          <a:p>
            <a:r>
              <a:rPr lang="id-ID" sz="2000" b="1" dirty="0">
                <a:solidFill>
                  <a:schemeClr val="bg1"/>
                </a:solidFill>
              </a:rPr>
              <a:t>A. JANGKA PENDEK (0-2 BLN)</a:t>
            </a:r>
          </a:p>
        </p:txBody>
      </p:sp>
      <p:sp>
        <p:nvSpPr>
          <p:cNvPr id="4" name="Rectangle 3">
            <a:extLst>
              <a:ext uri="{FF2B5EF4-FFF2-40B4-BE49-F238E27FC236}">
                <a16:creationId xmlns:a16="http://schemas.microsoft.com/office/drawing/2014/main" xmlns="" id="{75B0A5C3-EF78-4640-986D-D9675D9C6F25}"/>
              </a:ext>
            </a:extLst>
          </p:cNvPr>
          <p:cNvSpPr/>
          <p:nvPr/>
        </p:nvSpPr>
        <p:spPr>
          <a:xfrm>
            <a:off x="518125" y="1423314"/>
            <a:ext cx="4743450" cy="2554545"/>
          </a:xfrm>
          <a:prstGeom prst="rect">
            <a:avLst/>
          </a:prstGeom>
          <a:solidFill>
            <a:srgbClr val="FFFF00"/>
          </a:solidFill>
        </p:spPr>
        <p:txBody>
          <a:bodyPr wrap="square">
            <a:spAutoFit/>
          </a:bodyPr>
          <a:lstStyle/>
          <a:p>
            <a:pPr marL="342900" lvl="0" indent="-342900">
              <a:buSzPts val="1200"/>
              <a:buFont typeface="Arial" panose="020B0604020202020204" pitchFamily="34" charset="0"/>
              <a:buAutoNum type="alphaLcPeriod"/>
            </a:pPr>
            <a:r>
              <a:rPr lang="id-ID" sz="1600" b="1" dirty="0">
                <a:effectLst/>
                <a:latin typeface="Arial" panose="020B0604020202020204" pitchFamily="34" charset="0"/>
                <a:ea typeface="Arial MT"/>
              </a:rPr>
              <a:t>MEM</a:t>
            </a:r>
            <a:r>
              <a:rPr lang="en-US" sz="1600" b="1" dirty="0">
                <a:effectLst/>
                <a:latin typeface="Arial" panose="020B0604020202020204" pitchFamily="34" charset="0"/>
                <a:ea typeface="Arial MT"/>
              </a:rPr>
              <a:t>BUAT TIM EFEKTIF</a:t>
            </a:r>
          </a:p>
          <a:p>
            <a:pPr marL="628650" lvl="0" indent="-285750">
              <a:buSzPts val="1200"/>
              <a:buFont typeface="Wingdings" panose="05000000000000000000" pitchFamily="2" charset="2"/>
              <a:buChar char="Ø"/>
            </a:pPr>
            <a:r>
              <a:rPr lang="en-US" sz="1600" b="1" dirty="0">
                <a:latin typeface="Arial" panose="020B0604020202020204" pitchFamily="34" charset="0"/>
                <a:cs typeface="Arial" panose="020B0604020202020204" pitchFamily="34" charset="0"/>
              </a:rPr>
              <a:t>PERSIAPAN</a:t>
            </a:r>
          </a:p>
          <a:p>
            <a:pPr marL="628650" lvl="0" indent="-285750">
              <a:buSzPts val="1200"/>
              <a:buFont typeface="Wingdings" panose="05000000000000000000" pitchFamily="2" charset="2"/>
              <a:buChar char="Ø"/>
            </a:pPr>
            <a:r>
              <a:rPr lang="en-US" sz="1600" b="1" dirty="0">
                <a:latin typeface="Arial" panose="020B0604020202020204" pitchFamily="34" charset="0"/>
                <a:cs typeface="Arial" panose="020B0604020202020204" pitchFamily="34" charset="0"/>
              </a:rPr>
              <a:t>SUN DRAF</a:t>
            </a:r>
          </a:p>
          <a:p>
            <a:pPr marL="628650" lvl="0" indent="-285750">
              <a:buSzPts val="1200"/>
              <a:buFont typeface="Wingdings" panose="05000000000000000000" pitchFamily="2" charset="2"/>
              <a:buChar char="Ø"/>
            </a:pPr>
            <a:r>
              <a:rPr lang="en-US" sz="1600" b="1" dirty="0">
                <a:latin typeface="Arial" panose="020B0604020202020204" pitchFamily="34" charset="0"/>
                <a:cs typeface="Arial" panose="020B0604020202020204" pitchFamily="34" charset="0"/>
              </a:rPr>
              <a:t>FINALISASI SPT TIM EFEKTIF</a:t>
            </a:r>
            <a:endParaRPr lang="en-GB" sz="1600" b="1" dirty="0">
              <a:latin typeface="Arial" panose="020B0604020202020204" pitchFamily="34" charset="0"/>
              <a:cs typeface="Arial" panose="020B0604020202020204" pitchFamily="34" charset="0"/>
            </a:endParaRPr>
          </a:p>
          <a:p>
            <a:pPr marL="342900" lvl="0" indent="-342900">
              <a:buSzPts val="1200"/>
              <a:buAutoNum type="alphaLcPeriod" startAt="2"/>
            </a:pPr>
            <a:r>
              <a:rPr lang="en-GB" sz="1600" b="1" dirty="0">
                <a:latin typeface="Arial" panose="020B0604020202020204" pitchFamily="34" charset="0"/>
                <a:cs typeface="Arial" panose="020B0604020202020204" pitchFamily="34" charset="0"/>
              </a:rPr>
              <a:t>MEMBANGUN DUKUNGAN DARI </a:t>
            </a:r>
            <a:r>
              <a:rPr lang="en-GB" sz="1600" b="1" dirty="0" smtClean="0">
                <a:latin typeface="Arial" panose="020B0604020202020204" pitchFamily="34" charset="0"/>
                <a:cs typeface="Arial" panose="020B0604020202020204" pitchFamily="34" charset="0"/>
              </a:rPr>
              <a:t>STAKEHOLDER (</a:t>
            </a:r>
            <a:r>
              <a:rPr lang="en-GB" sz="1600" b="1" dirty="0">
                <a:latin typeface="Arial" panose="020B0604020202020204" pitchFamily="34" charset="0"/>
                <a:cs typeface="Arial" panose="020B0604020202020204" pitchFamily="34" charset="0"/>
              </a:rPr>
              <a:t>TNI</a:t>
            </a:r>
            <a:r>
              <a:rPr lang="en-GB" sz="1600" b="1" dirty="0" smtClean="0">
                <a:latin typeface="Arial" panose="020B0604020202020204" pitchFamily="34" charset="0"/>
                <a:cs typeface="Arial" panose="020B0604020202020204" pitchFamily="34" charset="0"/>
              </a:rPr>
              <a:t>, PTSP, APINDO &amp; BUJP</a:t>
            </a:r>
            <a:r>
              <a:rPr lang="en-GB" sz="1600" b="1" dirty="0">
                <a:latin typeface="Arial" panose="020B0604020202020204" pitchFamily="34" charset="0"/>
                <a:cs typeface="Arial" panose="020B0604020202020204" pitchFamily="34" charset="0"/>
              </a:rPr>
              <a:t>)</a:t>
            </a:r>
          </a:p>
          <a:p>
            <a:pPr marL="628650" lvl="0" indent="-285750">
              <a:buSzPts val="1200"/>
              <a:buFont typeface="Wingdings" panose="05000000000000000000" pitchFamily="2" charset="2"/>
              <a:buChar char="Ø"/>
            </a:pPr>
            <a:r>
              <a:rPr lang="en-GB" sz="1600" b="1" dirty="0">
                <a:latin typeface="Arial" panose="020B0604020202020204" pitchFamily="34" charset="0"/>
                <a:cs typeface="Arial" panose="020B0604020202020204" pitchFamily="34" charset="0"/>
              </a:rPr>
              <a:t>KOORD DAN KONSULTASI DGN STAKEHOLDER INTERNAL &amp; </a:t>
            </a:r>
            <a:r>
              <a:rPr lang="en-GB" sz="1600" b="1" dirty="0" smtClean="0">
                <a:latin typeface="Arial" panose="020B0604020202020204" pitchFamily="34" charset="0"/>
                <a:cs typeface="Arial" panose="020B0604020202020204" pitchFamily="34" charset="0"/>
              </a:rPr>
              <a:t>EKSTERNAL</a:t>
            </a:r>
            <a:endParaRPr lang="en-GB" sz="1600" b="1" dirty="0">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xmlns="" id="{1BCF7D9C-D8C6-487F-9073-020A479B8600}"/>
              </a:ext>
            </a:extLst>
          </p:cNvPr>
          <p:cNvSpPr txBox="1"/>
          <p:nvPr/>
        </p:nvSpPr>
        <p:spPr>
          <a:xfrm>
            <a:off x="6369415" y="1024271"/>
            <a:ext cx="3671230" cy="338554"/>
          </a:xfrm>
          <a:prstGeom prst="rect">
            <a:avLst/>
          </a:prstGeom>
          <a:solidFill>
            <a:schemeClr val="accent1">
              <a:lumMod val="75000"/>
            </a:schemeClr>
          </a:solidFill>
        </p:spPr>
        <p:txBody>
          <a:bodyPr wrap="square" rtlCol="0">
            <a:spAutoFit/>
          </a:bodyPr>
          <a:lstStyle/>
          <a:p>
            <a:r>
              <a:rPr lang="id-ID" sz="1600" b="1" dirty="0">
                <a:solidFill>
                  <a:schemeClr val="bg1"/>
                </a:solidFill>
              </a:rPr>
              <a:t>B. JANGKA MENENGAH (6 BLN)</a:t>
            </a:r>
          </a:p>
        </p:txBody>
      </p:sp>
      <p:sp>
        <p:nvSpPr>
          <p:cNvPr id="35" name="TextBox 34">
            <a:extLst>
              <a:ext uri="{FF2B5EF4-FFF2-40B4-BE49-F238E27FC236}">
                <a16:creationId xmlns:a16="http://schemas.microsoft.com/office/drawing/2014/main" xmlns="" id="{17E8692A-059E-4226-BB17-31A563736538}"/>
              </a:ext>
            </a:extLst>
          </p:cNvPr>
          <p:cNvSpPr txBox="1"/>
          <p:nvPr/>
        </p:nvSpPr>
        <p:spPr>
          <a:xfrm>
            <a:off x="6456704" y="3272081"/>
            <a:ext cx="4330710" cy="400110"/>
          </a:xfrm>
          <a:prstGeom prst="rect">
            <a:avLst/>
          </a:prstGeom>
          <a:solidFill>
            <a:srgbClr val="00B050"/>
          </a:solidFill>
        </p:spPr>
        <p:txBody>
          <a:bodyPr wrap="square" rtlCol="0">
            <a:spAutoFit/>
          </a:bodyPr>
          <a:lstStyle/>
          <a:p>
            <a:r>
              <a:rPr lang="id-ID" sz="2000" b="1" dirty="0"/>
              <a:t>C. JANGKA PANJANG (12 BLN)</a:t>
            </a:r>
          </a:p>
        </p:txBody>
      </p:sp>
      <p:sp>
        <p:nvSpPr>
          <p:cNvPr id="5" name="Rectangle 4">
            <a:extLst>
              <a:ext uri="{FF2B5EF4-FFF2-40B4-BE49-F238E27FC236}">
                <a16:creationId xmlns:a16="http://schemas.microsoft.com/office/drawing/2014/main" xmlns="" id="{FF10EE8C-E0BB-4490-BD28-AB02BCB9209E}"/>
              </a:ext>
            </a:extLst>
          </p:cNvPr>
          <p:cNvSpPr/>
          <p:nvPr/>
        </p:nvSpPr>
        <p:spPr>
          <a:xfrm>
            <a:off x="6174404" y="1486557"/>
            <a:ext cx="4847367" cy="1323439"/>
          </a:xfrm>
          <a:prstGeom prst="rect">
            <a:avLst/>
          </a:prstGeom>
          <a:solidFill>
            <a:schemeClr val="tx1">
              <a:lumMod val="75000"/>
            </a:schemeClr>
          </a:solidFill>
        </p:spPr>
        <p:txBody>
          <a:bodyPr wrap="square">
            <a:spAutoFit/>
          </a:bodyPr>
          <a:lstStyle/>
          <a:p>
            <a:pPr marL="342900" lvl="0" indent="-342900">
              <a:buSzPts val="1200"/>
              <a:buFont typeface="+mj-lt"/>
              <a:buAutoNum type="alphaLcPeriod"/>
            </a:pPr>
            <a:r>
              <a:rPr lang="en-US" sz="1600" b="1" dirty="0">
                <a:solidFill>
                  <a:schemeClr val="bg1"/>
                </a:solidFill>
                <a:latin typeface="Arial" panose="020B0604020202020204" pitchFamily="34" charset="0"/>
              </a:rPr>
              <a:t>IDENTIFIKASI OBJEK VITAL</a:t>
            </a:r>
          </a:p>
          <a:p>
            <a:pPr marL="342900" lvl="0" indent="-342900">
              <a:buSzPts val="1200"/>
              <a:buFont typeface="+mj-lt"/>
              <a:buAutoNum type="alphaLcPeriod"/>
            </a:pPr>
            <a:r>
              <a:rPr lang="en-US" sz="1600" b="1" dirty="0">
                <a:solidFill>
                  <a:schemeClr val="bg1"/>
                </a:solidFill>
                <a:latin typeface="Arial" panose="020B0604020202020204" pitchFamily="34" charset="0"/>
              </a:rPr>
              <a:t>MEMBUAT SOP SISTEM PENGAWASAN</a:t>
            </a:r>
          </a:p>
          <a:p>
            <a:pPr marL="342900" lvl="0" indent="-342900">
              <a:buSzPts val="1200"/>
              <a:buFont typeface="+mj-lt"/>
              <a:buAutoNum type="alphaLcPeriod"/>
            </a:pPr>
            <a:r>
              <a:rPr lang="en-US" sz="1600" b="1" dirty="0">
                <a:solidFill>
                  <a:schemeClr val="bg1"/>
                </a:solidFill>
                <a:latin typeface="Arial" panose="020B0604020202020204" pitchFamily="34" charset="0"/>
              </a:rPr>
              <a:t>MEMBUAT MoU KPD PIHAK OVIT</a:t>
            </a:r>
          </a:p>
          <a:p>
            <a:pPr marL="342900" lvl="0" indent="-342900">
              <a:buSzPts val="1200"/>
              <a:buFont typeface="+mj-lt"/>
              <a:buAutoNum type="alphaLcPeriod"/>
            </a:pPr>
            <a:r>
              <a:rPr lang="en-US" sz="1600" b="1" dirty="0">
                <a:solidFill>
                  <a:schemeClr val="bg1"/>
                </a:solidFill>
                <a:latin typeface="Arial" panose="020B0604020202020204" pitchFamily="34" charset="0"/>
              </a:rPr>
              <a:t>MENERAPKAN MANAJEMEN TERINTERGRASI &amp; TERPERCAYA</a:t>
            </a:r>
            <a:endParaRPr lang="en-GB" sz="1600" b="1" dirty="0">
              <a:solidFill>
                <a:schemeClr val="bg1"/>
              </a:solidFill>
              <a:latin typeface="Arial" panose="020B0604020202020204" pitchFamily="34" charset="0"/>
            </a:endParaRPr>
          </a:p>
        </p:txBody>
      </p:sp>
      <p:sp>
        <p:nvSpPr>
          <p:cNvPr id="9" name="Rectangle 8">
            <a:extLst>
              <a:ext uri="{FF2B5EF4-FFF2-40B4-BE49-F238E27FC236}">
                <a16:creationId xmlns:a16="http://schemas.microsoft.com/office/drawing/2014/main" xmlns="" id="{779FB6E3-3FED-480F-AA72-7D86983E20F4}"/>
              </a:ext>
            </a:extLst>
          </p:cNvPr>
          <p:cNvSpPr/>
          <p:nvPr/>
        </p:nvSpPr>
        <p:spPr>
          <a:xfrm>
            <a:off x="6131511" y="3688066"/>
            <a:ext cx="4925771" cy="1323439"/>
          </a:xfrm>
          <a:prstGeom prst="rect">
            <a:avLst/>
          </a:prstGeom>
          <a:solidFill>
            <a:srgbClr val="FF0000"/>
          </a:solidFill>
        </p:spPr>
        <p:txBody>
          <a:bodyPr wrap="square">
            <a:spAutoFit/>
          </a:bodyPr>
          <a:lstStyle/>
          <a:p>
            <a:pPr marL="342900" lvl="0" indent="-342900" algn="just">
              <a:buSzPts val="1200"/>
              <a:buFont typeface="+mj-lt"/>
              <a:buAutoNum type="alphaLcPeriod"/>
            </a:pPr>
            <a:r>
              <a:rPr lang="en-US" sz="1600" b="1" dirty="0">
                <a:solidFill>
                  <a:schemeClr val="bg1"/>
                </a:solidFill>
                <a:latin typeface="Arial" panose="020B0604020202020204" pitchFamily="34" charset="0"/>
              </a:rPr>
              <a:t>UJI COBA SISTEM PENGAWASAN DENGAN MENGGUNAKAN APLIKASI “IKO VIT GO”</a:t>
            </a:r>
          </a:p>
          <a:p>
            <a:pPr marL="342900" lvl="0" indent="-342900" algn="just">
              <a:buSzPts val="1200"/>
              <a:buFont typeface="+mj-lt"/>
              <a:buAutoNum type="alphaLcPeriod"/>
            </a:pPr>
            <a:r>
              <a:rPr lang="en-US" sz="1600" b="1" dirty="0">
                <a:solidFill>
                  <a:schemeClr val="bg1"/>
                </a:solidFill>
                <a:latin typeface="Arial" panose="020B0604020202020204" pitchFamily="34" charset="0"/>
              </a:rPr>
              <a:t>SOSIALISASI KPD PIHAK OBVIT</a:t>
            </a:r>
          </a:p>
          <a:p>
            <a:pPr marL="342900" lvl="0" indent="-342900" algn="just">
              <a:buSzPts val="1200"/>
              <a:buFont typeface="+mj-lt"/>
              <a:buAutoNum type="alphaLcPeriod"/>
            </a:pPr>
            <a:r>
              <a:rPr lang="en-US" sz="1600" b="1" dirty="0">
                <a:solidFill>
                  <a:schemeClr val="bg1"/>
                </a:solidFill>
                <a:latin typeface="Arial" panose="020B0604020202020204" pitchFamily="34" charset="0"/>
              </a:rPr>
              <a:t>TERCIPTANYA SITUASI YG NYAMAN DAN KONDUSIF DI OBVIT</a:t>
            </a:r>
            <a:endParaRPr lang="en-GB" sz="1600" b="1" dirty="0">
              <a:solidFill>
                <a:schemeClr val="bg1"/>
              </a:solidFill>
              <a:latin typeface="Arial" panose="020B0604020202020204" pitchFamily="34" charset="0"/>
            </a:endParaRPr>
          </a:p>
        </p:txBody>
      </p:sp>
      <p:sp>
        <p:nvSpPr>
          <p:cNvPr id="2" name="Arrow: Right 1">
            <a:extLst>
              <a:ext uri="{FF2B5EF4-FFF2-40B4-BE49-F238E27FC236}">
                <a16:creationId xmlns:a16="http://schemas.microsoft.com/office/drawing/2014/main" xmlns="" id="{85F5B884-60D4-B65D-9050-6A5931505D2D}"/>
              </a:ext>
            </a:extLst>
          </p:cNvPr>
          <p:cNvSpPr/>
          <p:nvPr/>
        </p:nvSpPr>
        <p:spPr>
          <a:xfrm>
            <a:off x="5281125" y="1434910"/>
            <a:ext cx="829339" cy="127590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Arrow: Right 5">
            <a:extLst>
              <a:ext uri="{FF2B5EF4-FFF2-40B4-BE49-F238E27FC236}">
                <a16:creationId xmlns:a16="http://schemas.microsoft.com/office/drawing/2014/main" xmlns="" id="{FE1EFBE9-35CA-2D59-123F-B6CC78F68F61}"/>
              </a:ext>
            </a:extLst>
          </p:cNvPr>
          <p:cNvSpPr/>
          <p:nvPr/>
        </p:nvSpPr>
        <p:spPr>
          <a:xfrm rot="5400000">
            <a:off x="8518913" y="2482474"/>
            <a:ext cx="461272" cy="110521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13" name="Picture 12"/>
          <p:cNvPicPr/>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7106642" y="235462"/>
            <a:ext cx="1100832" cy="506029"/>
          </a:xfrm>
          <a:prstGeom prst="rect">
            <a:avLst/>
          </a:prstGeom>
        </p:spPr>
      </p:pic>
      <p:pic>
        <p:nvPicPr>
          <p:cNvPr id="14" name="Picture 13" descr="PT AKR Corporindo Tbk"/>
          <p:cNvPicPr/>
          <p:nvPr/>
        </p:nvPicPr>
        <p:blipFill>
          <a:blip r:embed="rId3" cstate="print">
            <a:clrChange>
              <a:clrFrom>
                <a:srgbClr val="FFFFFF"/>
              </a:clrFrom>
              <a:clrTo>
                <a:srgbClr val="FFFFFF">
                  <a:alpha val="0"/>
                </a:srgbClr>
              </a:clrTo>
            </a:clrChange>
          </a:blip>
          <a:srcRect l="19380" t="41847" r="19158" b="40275"/>
          <a:stretch>
            <a:fillRect/>
          </a:stretch>
        </p:blipFill>
        <p:spPr bwMode="auto">
          <a:xfrm>
            <a:off x="9428310" y="385929"/>
            <a:ext cx="1862667" cy="304800"/>
          </a:xfrm>
          <a:prstGeom prst="rect">
            <a:avLst/>
          </a:prstGeom>
          <a:noFill/>
          <a:ln w="9525">
            <a:noFill/>
            <a:miter lim="800000"/>
            <a:headEnd/>
            <a:tailEnd/>
          </a:ln>
        </p:spPr>
      </p:pic>
      <p:pic>
        <p:nvPicPr>
          <p:cNvPr id="15" name="Picture 14" descr="Direktorat Pengamanan Obyek Vital"/>
          <p:cNvPicPr/>
          <p:nvPr/>
        </p:nvPicPr>
        <p:blipFill>
          <a:blip r:embed="rId4" cstate="print">
            <a:clrChange>
              <a:clrFrom>
                <a:srgbClr val="FFFFFF"/>
              </a:clrFrom>
              <a:clrTo>
                <a:srgbClr val="FFFFFF">
                  <a:alpha val="0"/>
                </a:srgbClr>
              </a:clrTo>
            </a:clrChange>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8304467" y="200976"/>
            <a:ext cx="541867" cy="541867"/>
          </a:xfrm>
          <a:prstGeom prst="rect">
            <a:avLst/>
          </a:prstGeom>
          <a:noFill/>
          <a:ln>
            <a:noFill/>
          </a:ln>
        </p:spPr>
      </p:pic>
      <p:pic>
        <p:nvPicPr>
          <p:cNvPr id="16" name="Picture 15" descr="PTPN IV Regional I Lakukan Penanaman Perdana Program ..."/>
          <p:cNvPicPr/>
          <p:nvPr/>
        </p:nvPicPr>
        <p:blipFill>
          <a:blip r:embed="rId5"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8927378" y="220213"/>
            <a:ext cx="499533" cy="499533"/>
          </a:xfrm>
          <a:prstGeom prst="rect">
            <a:avLst/>
          </a:prstGeom>
          <a:noFill/>
          <a:ln>
            <a:noFill/>
          </a:ln>
        </p:spPr>
      </p:pic>
      <p:pic>
        <p:nvPicPr>
          <p:cNvPr id="4097" name="Picture 1"/>
          <p:cNvPicPr>
            <a:picLocks noChangeAspect="1" noChangeArrowheads="1"/>
          </p:cNvPicPr>
          <p:nvPr/>
        </p:nvPicPr>
        <p:blipFill>
          <a:blip r:embed="rId6" cstate="print"/>
          <a:srcRect/>
          <a:stretch>
            <a:fillRect/>
          </a:stretch>
        </p:blipFill>
        <p:spPr bwMode="auto">
          <a:xfrm>
            <a:off x="517800" y="3954095"/>
            <a:ext cx="1173672" cy="1268514"/>
          </a:xfrm>
          <a:prstGeom prst="rect">
            <a:avLst/>
          </a:prstGeom>
          <a:noFill/>
          <a:ln w="9525">
            <a:noFill/>
            <a:miter lim="800000"/>
            <a:headEnd/>
            <a:tailEnd/>
          </a:ln>
          <a:effectLst/>
        </p:spPr>
      </p:pic>
      <p:pic>
        <p:nvPicPr>
          <p:cNvPr id="4098" name="Picture 2"/>
          <p:cNvPicPr>
            <a:picLocks noChangeAspect="1" noChangeArrowheads="1"/>
          </p:cNvPicPr>
          <p:nvPr/>
        </p:nvPicPr>
        <p:blipFill>
          <a:blip r:embed="rId7" cstate="print"/>
          <a:srcRect/>
          <a:stretch>
            <a:fillRect/>
          </a:stretch>
        </p:blipFill>
        <p:spPr bwMode="auto">
          <a:xfrm>
            <a:off x="1689715" y="3951713"/>
            <a:ext cx="1210070" cy="1270896"/>
          </a:xfrm>
          <a:prstGeom prst="rect">
            <a:avLst/>
          </a:prstGeom>
          <a:noFill/>
          <a:ln w="9525">
            <a:noFill/>
            <a:miter lim="800000"/>
            <a:headEnd/>
            <a:tailEnd/>
          </a:ln>
          <a:effectLst/>
        </p:spPr>
      </p:pic>
      <p:pic>
        <p:nvPicPr>
          <p:cNvPr id="4099" name="Picture 3"/>
          <p:cNvPicPr>
            <a:picLocks noChangeAspect="1" noChangeArrowheads="1"/>
          </p:cNvPicPr>
          <p:nvPr/>
        </p:nvPicPr>
        <p:blipFill>
          <a:blip r:embed="rId8" cstate="print"/>
          <a:srcRect/>
          <a:stretch>
            <a:fillRect/>
          </a:stretch>
        </p:blipFill>
        <p:spPr bwMode="auto">
          <a:xfrm>
            <a:off x="526773" y="5213421"/>
            <a:ext cx="1143766" cy="1341288"/>
          </a:xfrm>
          <a:prstGeom prst="rect">
            <a:avLst/>
          </a:prstGeom>
          <a:noFill/>
          <a:ln w="9525">
            <a:noFill/>
            <a:miter lim="800000"/>
            <a:headEnd/>
            <a:tailEnd/>
          </a:ln>
          <a:effectLst/>
        </p:spPr>
      </p:pic>
      <p:pic>
        <p:nvPicPr>
          <p:cNvPr id="4100" name="Picture 4"/>
          <p:cNvPicPr>
            <a:picLocks noChangeAspect="1" noChangeArrowheads="1"/>
          </p:cNvPicPr>
          <p:nvPr/>
        </p:nvPicPr>
        <p:blipFill>
          <a:blip r:embed="rId9" cstate="print"/>
          <a:srcRect/>
          <a:stretch>
            <a:fillRect/>
          </a:stretch>
        </p:blipFill>
        <p:spPr bwMode="auto">
          <a:xfrm>
            <a:off x="1669630" y="5193322"/>
            <a:ext cx="1184938" cy="1370439"/>
          </a:xfrm>
          <a:prstGeom prst="rect">
            <a:avLst/>
          </a:prstGeom>
          <a:noFill/>
          <a:ln w="9525">
            <a:noFill/>
            <a:miter lim="800000"/>
            <a:headEnd/>
            <a:tailEnd/>
          </a:ln>
          <a:effectLst/>
        </p:spPr>
      </p:pic>
      <p:sp>
        <p:nvSpPr>
          <p:cNvPr id="20" name="TextBox 19"/>
          <p:cNvSpPr txBox="1"/>
          <p:nvPr/>
        </p:nvSpPr>
        <p:spPr>
          <a:xfrm>
            <a:off x="5508147" y="4985655"/>
            <a:ext cx="5682368" cy="1569660"/>
          </a:xfrm>
          <a:prstGeom prst="rect">
            <a:avLst/>
          </a:prstGeom>
          <a:solidFill>
            <a:schemeClr val="bg1"/>
          </a:solidFill>
          <a:ln w="38100">
            <a:solidFill>
              <a:srgbClr val="0070C0"/>
            </a:solidFill>
          </a:ln>
        </p:spPr>
        <p:txBody>
          <a:bodyPr wrap="square" rtlCol="0">
            <a:spAutoFit/>
          </a:bodyPr>
          <a:lstStyle/>
          <a:p>
            <a:r>
              <a:rPr lang="en-US" sz="1200" b="1" i="1" u="sng" dirty="0" smtClean="0">
                <a:hlinkClick r:id="rId10"/>
              </a:rPr>
              <a:t>https://www.petranews.my.id/2024/11/implementasi-pengamanan-objek-vital.html</a:t>
            </a:r>
            <a:endParaRPr lang="en-US" sz="1200" dirty="0" smtClean="0"/>
          </a:p>
          <a:p>
            <a:endParaRPr lang="en-US" sz="1200" dirty="0" smtClean="0"/>
          </a:p>
          <a:p>
            <a:r>
              <a:rPr lang="en-US" sz="1200" b="1" i="1" u="sng" dirty="0" smtClean="0">
                <a:hlinkClick r:id="rId11"/>
              </a:rPr>
              <a:t>https://www.waspada.id/medan/implementasi-pengamanan-objek-vital-bisa-di-akses-melalui-aplikasi-ikovit-go-polda-sumut/</a:t>
            </a:r>
            <a:endParaRPr lang="en-US" sz="1200" b="1" i="1" u="sng" dirty="0" smtClean="0"/>
          </a:p>
          <a:p>
            <a:endParaRPr lang="en-US" sz="1200" dirty="0" smtClean="0"/>
          </a:p>
          <a:p>
            <a:r>
              <a:rPr lang="en-US" sz="1200" b="1" i="1" u="sng" dirty="0" smtClean="0">
                <a:hlinkClick r:id="rId12"/>
              </a:rPr>
              <a:t>https://sahabatnews.com/implementasi-pengamanan-objek-vital-bisa-di-akses-melalui-aplikasi-ikovit-go-polda-sumut/</a:t>
            </a:r>
            <a:endParaRPr lang="en-US" sz="1200" dirty="0" smtClean="0"/>
          </a:p>
        </p:txBody>
      </p:sp>
      <p:pic>
        <p:nvPicPr>
          <p:cNvPr id="21" name="Picture 20"/>
          <p:cNvPicPr/>
          <p:nvPr/>
        </p:nvPicPr>
        <p:blipFill>
          <a:blip r:embed="rId13" cstate="print"/>
          <a:srcRect/>
          <a:stretch>
            <a:fillRect/>
          </a:stretch>
        </p:blipFill>
        <p:spPr bwMode="auto">
          <a:xfrm>
            <a:off x="2897106" y="3967325"/>
            <a:ext cx="2353903" cy="1256525"/>
          </a:xfrm>
          <a:prstGeom prst="rect">
            <a:avLst/>
          </a:prstGeom>
          <a:noFill/>
          <a:ln w="19050">
            <a:solidFill>
              <a:schemeClr val="tx1"/>
            </a:solidFill>
            <a:miter lim="800000"/>
            <a:headEnd/>
            <a:tailEnd/>
          </a:ln>
        </p:spPr>
      </p:pic>
      <p:pic>
        <p:nvPicPr>
          <p:cNvPr id="1026" name="Picture 2"/>
          <p:cNvPicPr>
            <a:picLocks noChangeAspect="1" noChangeArrowheads="1"/>
          </p:cNvPicPr>
          <p:nvPr/>
        </p:nvPicPr>
        <p:blipFill>
          <a:blip r:embed="rId14" cstate="print"/>
          <a:srcRect/>
          <a:stretch>
            <a:fillRect/>
          </a:stretch>
        </p:blipFill>
        <p:spPr bwMode="auto">
          <a:xfrm>
            <a:off x="2899371" y="5229979"/>
            <a:ext cx="2360691" cy="1315676"/>
          </a:xfrm>
          <a:prstGeom prst="rect">
            <a:avLst/>
          </a:prstGeom>
          <a:noFill/>
          <a:ln w="19050">
            <a:solidFill>
              <a:schemeClr val="tx1"/>
            </a:solidFill>
            <a:miter lim="800000"/>
            <a:headEnd/>
            <a:tailEnd/>
          </a:ln>
          <a:effectLst/>
        </p:spPr>
      </p:pic>
    </p:spTree>
    <p:extLst>
      <p:ext uri="{BB962C8B-B14F-4D97-AF65-F5344CB8AC3E}">
        <p14:creationId xmlns:p14="http://schemas.microsoft.com/office/powerpoint/2010/main" xmlns="" val="11088755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Rounded Corners 28">
            <a:extLst>
              <a:ext uri="{FF2B5EF4-FFF2-40B4-BE49-F238E27FC236}">
                <a16:creationId xmlns:a16="http://schemas.microsoft.com/office/drawing/2014/main" xmlns="" id="{98144C40-F5EE-4B6D-8FD9-62BB2B15D97B}"/>
              </a:ext>
            </a:extLst>
          </p:cNvPr>
          <p:cNvSpPr/>
          <p:nvPr/>
        </p:nvSpPr>
        <p:spPr>
          <a:xfrm>
            <a:off x="833377" y="803055"/>
            <a:ext cx="5187176" cy="5481998"/>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2" name="Rectangle 31">
            <a:extLst>
              <a:ext uri="{FF2B5EF4-FFF2-40B4-BE49-F238E27FC236}">
                <a16:creationId xmlns:a16="http://schemas.microsoft.com/office/drawing/2014/main" xmlns="" id="{E8D78813-FDD9-4D47-B3F4-83317510CF26}"/>
              </a:ext>
            </a:extLst>
          </p:cNvPr>
          <p:cNvSpPr/>
          <p:nvPr/>
        </p:nvSpPr>
        <p:spPr>
          <a:xfrm>
            <a:off x="1088156" y="512680"/>
            <a:ext cx="2845995" cy="338554"/>
          </a:xfrm>
          <a:prstGeom prst="rect">
            <a:avLst/>
          </a:prstGeom>
          <a:solidFill>
            <a:schemeClr val="accent6">
              <a:lumMod val="60000"/>
              <a:lumOff val="40000"/>
            </a:schemeClr>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id-ID" sz="1600" b="1" dirty="0">
                <a:latin typeface="Times New Roman" panose="02020603050405020304" pitchFamily="18" charset="0"/>
                <a:ea typeface="Calibri" panose="020F0502020204030204" pitchFamily="34" charset="0"/>
              </a:rPr>
              <a:t>ANALISIS STAKE HOLDER</a:t>
            </a:r>
            <a:endParaRPr lang="id-ID" sz="1600" dirty="0"/>
          </a:p>
        </p:txBody>
      </p:sp>
      <p:grpSp>
        <p:nvGrpSpPr>
          <p:cNvPr id="6" name="Group 5">
            <a:extLst>
              <a:ext uri="{FF2B5EF4-FFF2-40B4-BE49-F238E27FC236}">
                <a16:creationId xmlns:a16="http://schemas.microsoft.com/office/drawing/2014/main" xmlns="" id="{B5F19B35-6D57-4DA7-93F0-EE043B82F1EF}"/>
              </a:ext>
            </a:extLst>
          </p:cNvPr>
          <p:cNvGrpSpPr/>
          <p:nvPr/>
        </p:nvGrpSpPr>
        <p:grpSpPr>
          <a:xfrm>
            <a:off x="5391386" y="374398"/>
            <a:ext cx="5096843" cy="6162204"/>
            <a:chOff x="7385480" y="438290"/>
            <a:chExt cx="4695681" cy="6111770"/>
          </a:xfrm>
        </p:grpSpPr>
        <p:sp>
          <p:nvSpPr>
            <p:cNvPr id="60" name="Rectangle: Diagonal Corners Rounded 59">
              <a:extLst>
                <a:ext uri="{FF2B5EF4-FFF2-40B4-BE49-F238E27FC236}">
                  <a16:creationId xmlns:a16="http://schemas.microsoft.com/office/drawing/2014/main" xmlns="" id="{9C3F2BA6-4FF4-4EE9-9362-24FDB630DA93}"/>
                </a:ext>
              </a:extLst>
            </p:cNvPr>
            <p:cNvSpPr/>
            <p:nvPr/>
          </p:nvSpPr>
          <p:spPr>
            <a:xfrm>
              <a:off x="8040458" y="3712141"/>
              <a:ext cx="1858824" cy="1001224"/>
            </a:xfrm>
            <a:prstGeom prst="round2DiagRect">
              <a:avLst/>
            </a:prstGeom>
            <a:solidFill>
              <a:srgbClr val="FFC000"/>
            </a:solidFill>
            <a:ln w="9525" cap="rnd" cmpd="sng" algn="ctr">
              <a:solidFill>
                <a:srgbClr val="31B4E6">
                  <a:shade val="9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entury Gothic" panose="020B0502020202020204"/>
                <a:ea typeface="+mn-ea"/>
                <a:cs typeface="+mn-cs"/>
              </a:endParaRPr>
            </a:p>
          </p:txBody>
        </p:sp>
        <p:grpSp>
          <p:nvGrpSpPr>
            <p:cNvPr id="3" name="Group 2">
              <a:extLst>
                <a:ext uri="{FF2B5EF4-FFF2-40B4-BE49-F238E27FC236}">
                  <a16:creationId xmlns:a16="http://schemas.microsoft.com/office/drawing/2014/main" xmlns="" id="{48DEB5FF-CE1B-4573-A2FF-2F51E1926B16}"/>
                </a:ext>
              </a:extLst>
            </p:cNvPr>
            <p:cNvGrpSpPr/>
            <p:nvPr/>
          </p:nvGrpSpPr>
          <p:grpSpPr>
            <a:xfrm>
              <a:off x="7385480" y="438290"/>
              <a:ext cx="4695681" cy="6111770"/>
              <a:chOff x="1274920" y="446488"/>
              <a:chExt cx="4695681" cy="6111770"/>
            </a:xfrm>
          </p:grpSpPr>
          <p:sp>
            <p:nvSpPr>
              <p:cNvPr id="4" name="Rectangle 3">
                <a:extLst>
                  <a:ext uri="{FF2B5EF4-FFF2-40B4-BE49-F238E27FC236}">
                    <a16:creationId xmlns:a16="http://schemas.microsoft.com/office/drawing/2014/main" xmlns="" id="{142084D6-66D3-436F-8910-B067068F64D9}"/>
                  </a:ext>
                </a:extLst>
              </p:cNvPr>
              <p:cNvSpPr/>
              <p:nvPr/>
            </p:nvSpPr>
            <p:spPr>
              <a:xfrm>
                <a:off x="1274920" y="446488"/>
                <a:ext cx="2049373" cy="330706"/>
              </a:xfrm>
              <a:prstGeom prst="rect">
                <a:avLst/>
              </a:prstGeom>
            </p:spPr>
            <p:style>
              <a:lnRef idx="0">
                <a:schemeClr val="accent4"/>
              </a:lnRef>
              <a:fillRef idx="3">
                <a:schemeClr val="accent4"/>
              </a:fillRef>
              <a:effectRef idx="3">
                <a:schemeClr val="accent4"/>
              </a:effectRef>
              <a:fontRef idx="minor">
                <a:schemeClr val="lt1"/>
              </a:fontRef>
            </p:style>
            <p:txBody>
              <a:bodyPr wrap="none">
                <a:spAutoFit/>
              </a:bodyPr>
              <a:lstStyle/>
              <a:p>
                <a:pPr algn="ctr"/>
                <a:r>
                  <a:rPr lang="id-ID" sz="1600" b="1" dirty="0" smtClean="0">
                    <a:latin typeface="Times New Roman" pitchFamily="18" charset="0"/>
                    <a:cs typeface="Times New Roman" pitchFamily="18" charset="0"/>
                  </a:rPr>
                  <a:t>DIALOG</a:t>
                </a:r>
                <a:r>
                  <a:rPr lang="en-US" sz="1600" b="1" dirty="0" smtClean="0">
                    <a:latin typeface="Times New Roman" pitchFamily="18" charset="0"/>
                    <a:cs typeface="Times New Roman" pitchFamily="18" charset="0"/>
                  </a:rPr>
                  <a:t> </a:t>
                </a:r>
                <a:r>
                  <a:rPr lang="id-ID" sz="1600" b="1" dirty="0" smtClean="0">
                    <a:latin typeface="Times New Roman" pitchFamily="18" charset="0"/>
                    <a:cs typeface="Times New Roman" pitchFamily="18" charset="0"/>
                  </a:rPr>
                  <a:t>STRATEGIS</a:t>
                </a:r>
                <a:endParaRPr lang="id-ID" sz="1600" b="1" dirty="0">
                  <a:latin typeface="Times New Roman" pitchFamily="18" charset="0"/>
                  <a:cs typeface="Times New Roman" pitchFamily="18" charset="0"/>
                </a:endParaRPr>
              </a:p>
            </p:txBody>
          </p:sp>
          <p:grpSp>
            <p:nvGrpSpPr>
              <p:cNvPr id="67" name="Group 66">
                <a:extLst>
                  <a:ext uri="{FF2B5EF4-FFF2-40B4-BE49-F238E27FC236}">
                    <a16:creationId xmlns:a16="http://schemas.microsoft.com/office/drawing/2014/main" xmlns="" id="{239B4A00-B77B-457F-9B07-43805F3C0ADA}"/>
                  </a:ext>
                </a:extLst>
              </p:cNvPr>
              <p:cNvGrpSpPr/>
              <p:nvPr/>
            </p:nvGrpSpPr>
            <p:grpSpPr>
              <a:xfrm>
                <a:off x="1894393" y="782847"/>
                <a:ext cx="4076208" cy="5775411"/>
                <a:chOff x="1894393" y="782847"/>
                <a:chExt cx="4076208" cy="5775411"/>
              </a:xfrm>
            </p:grpSpPr>
            <p:grpSp>
              <p:nvGrpSpPr>
                <p:cNvPr id="69" name="Group 68">
                  <a:extLst>
                    <a:ext uri="{FF2B5EF4-FFF2-40B4-BE49-F238E27FC236}">
                      <a16:creationId xmlns:a16="http://schemas.microsoft.com/office/drawing/2014/main" xmlns="" id="{4AD68534-3858-47FF-9F49-C705BF315E75}"/>
                    </a:ext>
                  </a:extLst>
                </p:cNvPr>
                <p:cNvGrpSpPr/>
                <p:nvPr/>
              </p:nvGrpSpPr>
              <p:grpSpPr>
                <a:xfrm>
                  <a:off x="1894393" y="782847"/>
                  <a:ext cx="3739875" cy="5775411"/>
                  <a:chOff x="1894393" y="782847"/>
                  <a:chExt cx="3739875" cy="5775411"/>
                </a:xfrm>
              </p:grpSpPr>
              <p:sp>
                <p:nvSpPr>
                  <p:cNvPr id="71" name="Rectangle: Diagonal Corners Rounded 70">
                    <a:extLst>
                      <a:ext uri="{FF2B5EF4-FFF2-40B4-BE49-F238E27FC236}">
                        <a16:creationId xmlns:a16="http://schemas.microsoft.com/office/drawing/2014/main" xmlns="" id="{BD8A9E0D-B33B-47B4-8A7C-BF824DCEE4C2}"/>
                      </a:ext>
                    </a:extLst>
                  </p:cNvPr>
                  <p:cNvSpPr/>
                  <p:nvPr/>
                </p:nvSpPr>
                <p:spPr>
                  <a:xfrm>
                    <a:off x="1894393" y="4775331"/>
                    <a:ext cx="3705545" cy="1782927"/>
                  </a:xfrm>
                  <a:prstGeom prst="round2DiagRect">
                    <a:avLst/>
                  </a:prstGeom>
                  <a:solidFill>
                    <a:srgbClr val="00B0F0"/>
                  </a:solidFill>
                  <a:ln w="9525" cap="rnd" cmpd="sng" algn="ctr">
                    <a:solidFill>
                      <a:srgbClr val="31B4E6">
                        <a:shade val="9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entury Gothic" panose="020B0502020202020204"/>
                      <a:ea typeface="+mn-ea"/>
                      <a:cs typeface="+mn-cs"/>
                    </a:endParaRPr>
                  </a:p>
                </p:txBody>
              </p:sp>
              <p:sp>
                <p:nvSpPr>
                  <p:cNvPr id="72" name="Rectangle: Rounded Corners 71">
                    <a:extLst>
                      <a:ext uri="{FF2B5EF4-FFF2-40B4-BE49-F238E27FC236}">
                        <a16:creationId xmlns:a16="http://schemas.microsoft.com/office/drawing/2014/main" xmlns="" id="{52071C6D-16B4-4374-9CDB-654BF1A6EB24}"/>
                      </a:ext>
                    </a:extLst>
                  </p:cNvPr>
                  <p:cNvSpPr/>
                  <p:nvPr/>
                </p:nvSpPr>
                <p:spPr>
                  <a:xfrm>
                    <a:off x="1961375" y="5270950"/>
                    <a:ext cx="3595183" cy="1244970"/>
                  </a:xfrm>
                  <a:prstGeom prst="roundRect">
                    <a:avLst/>
                  </a:prstGeom>
                  <a:solidFill>
                    <a:schemeClr val="accent6">
                      <a:lumMod val="40000"/>
                      <a:lumOff val="60000"/>
                    </a:schemeClr>
                  </a:solidFill>
                  <a:ln w="9525" cap="rnd" cmpd="sng" algn="ctr">
                    <a:solidFill>
                      <a:srgbClr val="B927E9">
                        <a:shade val="9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entury Gothic" panose="020B0502020202020204"/>
                      <a:ea typeface="+mn-ea"/>
                      <a:cs typeface="+mn-cs"/>
                    </a:endParaRPr>
                  </a:p>
                </p:txBody>
              </p:sp>
              <p:sp>
                <p:nvSpPr>
                  <p:cNvPr id="73" name="Rectangle: Diagonal Corners Rounded 72">
                    <a:extLst>
                      <a:ext uri="{FF2B5EF4-FFF2-40B4-BE49-F238E27FC236}">
                        <a16:creationId xmlns:a16="http://schemas.microsoft.com/office/drawing/2014/main" xmlns="" id="{3586921B-562B-4D19-8A07-C25EA12317C8}"/>
                      </a:ext>
                    </a:extLst>
                  </p:cNvPr>
                  <p:cNvSpPr/>
                  <p:nvPr/>
                </p:nvSpPr>
                <p:spPr>
                  <a:xfrm>
                    <a:off x="1918324" y="782847"/>
                    <a:ext cx="3705545" cy="2873072"/>
                  </a:xfrm>
                  <a:prstGeom prst="round2DiagRect">
                    <a:avLst/>
                  </a:prstGeom>
                  <a:solidFill>
                    <a:srgbClr val="FF0000"/>
                  </a:solidFill>
                  <a:ln w="9525" cap="rnd" cmpd="sng" algn="ctr">
                    <a:solidFill>
                      <a:srgbClr val="31B4E6">
                        <a:shade val="9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entury Gothic" panose="020B0502020202020204"/>
                      <a:ea typeface="+mn-ea"/>
                      <a:cs typeface="+mn-cs"/>
                    </a:endParaRPr>
                  </a:p>
                </p:txBody>
              </p:sp>
              <p:sp>
                <p:nvSpPr>
                  <p:cNvPr id="74" name="Rectangle: Rounded Corners 73">
                    <a:extLst>
                      <a:ext uri="{FF2B5EF4-FFF2-40B4-BE49-F238E27FC236}">
                        <a16:creationId xmlns:a16="http://schemas.microsoft.com/office/drawing/2014/main" xmlns="" id="{E4EBE392-C8BC-4580-94D8-38AF71F56810}"/>
                      </a:ext>
                    </a:extLst>
                  </p:cNvPr>
                  <p:cNvSpPr/>
                  <p:nvPr/>
                </p:nvSpPr>
                <p:spPr>
                  <a:xfrm>
                    <a:off x="1961375" y="2978430"/>
                    <a:ext cx="3514605" cy="594359"/>
                  </a:xfrm>
                  <a:prstGeom prst="roundRect">
                    <a:avLst/>
                  </a:prstGeom>
                  <a:solidFill>
                    <a:srgbClr val="353535">
                      <a:tint val="70000"/>
                      <a:lumMod val="104000"/>
                    </a:srgbClr>
                  </a:solidFill>
                  <a:ln w="9525" cap="rnd" cmpd="sng" algn="ctr">
                    <a:solidFill>
                      <a:srgbClr val="353535">
                        <a:shade val="9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entury Gothic" panose="020B0502020202020204"/>
                      <a:ea typeface="+mn-ea"/>
                      <a:cs typeface="+mn-cs"/>
                    </a:endParaRPr>
                  </a:p>
                </p:txBody>
              </p:sp>
              <p:sp>
                <p:nvSpPr>
                  <p:cNvPr id="76" name="Rectangle: Rounded Corners 75">
                    <a:extLst>
                      <a:ext uri="{FF2B5EF4-FFF2-40B4-BE49-F238E27FC236}">
                        <a16:creationId xmlns:a16="http://schemas.microsoft.com/office/drawing/2014/main" xmlns="" id="{08A0E288-AD52-4DD8-9BE5-CF6E8EF3FB76}"/>
                      </a:ext>
                    </a:extLst>
                  </p:cNvPr>
                  <p:cNvSpPr/>
                  <p:nvPr/>
                </p:nvSpPr>
                <p:spPr>
                  <a:xfrm>
                    <a:off x="1961375" y="2207472"/>
                    <a:ext cx="3514605" cy="675017"/>
                  </a:xfrm>
                  <a:prstGeom prst="roundRect">
                    <a:avLst/>
                  </a:prstGeom>
                  <a:solidFill>
                    <a:srgbClr val="265991">
                      <a:tint val="70000"/>
                      <a:lumMod val="104000"/>
                    </a:srgbClr>
                  </a:solidFill>
                  <a:ln w="9525" cap="rnd" cmpd="sng" algn="ctr">
                    <a:solidFill>
                      <a:srgbClr val="265991">
                        <a:shade val="9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entury Gothic" panose="020B0502020202020204"/>
                      <a:ea typeface="+mn-ea"/>
                      <a:cs typeface="+mn-cs"/>
                    </a:endParaRPr>
                  </a:p>
                </p:txBody>
              </p:sp>
              <p:sp>
                <p:nvSpPr>
                  <p:cNvPr id="77" name="Rectangle: Rounded Corners 76">
                    <a:extLst>
                      <a:ext uri="{FF2B5EF4-FFF2-40B4-BE49-F238E27FC236}">
                        <a16:creationId xmlns:a16="http://schemas.microsoft.com/office/drawing/2014/main" xmlns="" id="{A1495F81-7C9D-4C4C-A11D-D149F8CBCAE8}"/>
                      </a:ext>
                    </a:extLst>
                  </p:cNvPr>
                  <p:cNvSpPr/>
                  <p:nvPr/>
                </p:nvSpPr>
                <p:spPr>
                  <a:xfrm>
                    <a:off x="1961354" y="1164409"/>
                    <a:ext cx="3514596" cy="937192"/>
                  </a:xfrm>
                  <a:prstGeom prst="roundRect">
                    <a:avLst/>
                  </a:prstGeom>
                  <a:solidFill>
                    <a:srgbClr val="B927E9">
                      <a:tint val="70000"/>
                      <a:lumMod val="104000"/>
                    </a:srgbClr>
                  </a:solidFill>
                  <a:ln w="9525" cap="rnd" cmpd="sng" algn="ctr">
                    <a:solidFill>
                      <a:srgbClr val="B927E9">
                        <a:shade val="9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entury Gothic" panose="020B0502020202020204"/>
                      <a:ea typeface="+mn-ea"/>
                      <a:cs typeface="+mn-cs"/>
                    </a:endParaRPr>
                  </a:p>
                </p:txBody>
              </p:sp>
              <p:pic>
                <p:nvPicPr>
                  <p:cNvPr id="78" name="Picture 77">
                    <a:extLst>
                      <a:ext uri="{FF2B5EF4-FFF2-40B4-BE49-F238E27FC236}">
                        <a16:creationId xmlns:a16="http://schemas.microsoft.com/office/drawing/2014/main" xmlns="" id="{F85C979C-8CFD-4F3D-9A2D-669BCE2BF24A}"/>
                      </a:ext>
                    </a:extLst>
                  </p:cNvPr>
                  <p:cNvPicPr>
                    <a:picLocks noChangeAspect="1"/>
                  </p:cNvPicPr>
                  <p:nvPr/>
                </p:nvPicPr>
                <p:blipFill>
                  <a:blip r:embed="rId2"/>
                  <a:stretch>
                    <a:fillRect/>
                  </a:stretch>
                </p:blipFill>
                <p:spPr>
                  <a:xfrm>
                    <a:off x="1981824" y="4104781"/>
                    <a:ext cx="1698293" cy="563698"/>
                  </a:xfrm>
                  <a:prstGeom prst="rect">
                    <a:avLst/>
                  </a:prstGeom>
                </p:spPr>
              </p:pic>
              <p:sp>
                <p:nvSpPr>
                  <p:cNvPr id="79" name="Rectangle: Diagonal Corners Rounded 78">
                    <a:extLst>
                      <a:ext uri="{FF2B5EF4-FFF2-40B4-BE49-F238E27FC236}">
                        <a16:creationId xmlns:a16="http://schemas.microsoft.com/office/drawing/2014/main" xmlns="" id="{DAD44C1D-9553-4024-8315-6D7707BFF77B}"/>
                      </a:ext>
                    </a:extLst>
                  </p:cNvPr>
                  <p:cNvSpPr/>
                  <p:nvPr/>
                </p:nvSpPr>
                <p:spPr>
                  <a:xfrm>
                    <a:off x="3909230" y="3722676"/>
                    <a:ext cx="1703392" cy="1001224"/>
                  </a:xfrm>
                  <a:prstGeom prst="round2DiagRect">
                    <a:avLst/>
                  </a:prstGeom>
                  <a:solidFill>
                    <a:srgbClr val="FFFF00"/>
                  </a:solidFill>
                  <a:ln w="9525" cap="rnd" cmpd="sng" algn="ctr">
                    <a:solidFill>
                      <a:srgbClr val="31B4E6">
                        <a:shade val="9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entury Gothic" panose="020B0502020202020204"/>
                      <a:ea typeface="+mn-ea"/>
                      <a:cs typeface="+mn-cs"/>
                    </a:endParaRPr>
                  </a:p>
                </p:txBody>
              </p:sp>
              <p:grpSp>
                <p:nvGrpSpPr>
                  <p:cNvPr id="80" name="Group 79">
                    <a:extLst>
                      <a:ext uri="{FF2B5EF4-FFF2-40B4-BE49-F238E27FC236}">
                        <a16:creationId xmlns:a16="http://schemas.microsoft.com/office/drawing/2014/main" xmlns="" id="{F48C7013-3053-4E01-B232-64D6F27FC145}"/>
                      </a:ext>
                    </a:extLst>
                  </p:cNvPr>
                  <p:cNvGrpSpPr/>
                  <p:nvPr/>
                </p:nvGrpSpPr>
                <p:grpSpPr>
                  <a:xfrm>
                    <a:off x="2183445" y="815599"/>
                    <a:ext cx="3292535" cy="2747606"/>
                    <a:chOff x="2088301" y="907417"/>
                    <a:chExt cx="3292535" cy="2747606"/>
                  </a:xfrm>
                </p:grpSpPr>
                <p:sp>
                  <p:nvSpPr>
                    <p:cNvPr id="91" name="Rectangle 90">
                      <a:extLst>
                        <a:ext uri="{FF2B5EF4-FFF2-40B4-BE49-F238E27FC236}">
                          <a16:creationId xmlns:a16="http://schemas.microsoft.com/office/drawing/2014/main" xmlns="" id="{FA4A9F75-19EC-4DB4-94A3-7162D084E935}"/>
                        </a:ext>
                      </a:extLst>
                    </p:cNvPr>
                    <p:cNvSpPr/>
                    <p:nvPr/>
                  </p:nvSpPr>
                  <p:spPr>
                    <a:xfrm>
                      <a:off x="2181681" y="907417"/>
                      <a:ext cx="3168167" cy="338554"/>
                    </a:xfrm>
                    <a:prstGeom prst="rect">
                      <a:avLst/>
                    </a:prstGeom>
                  </p:spPr>
                  <p:txBody>
                    <a:bodyPr wrap="square">
                      <a:spAutoFit/>
                    </a:bodyPr>
                    <a:lstStyle/>
                    <a:p>
                      <a:pPr marL="285750" marR="0" lvl="0" indent="-285750" algn="ctr" defTabSz="91440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id-ID" sz="1600" b="1" i="0" u="none" strike="noStrike" kern="0" cap="none" spc="0" normalizeH="0" baseline="0" noProof="0" dirty="0">
                          <a:ln>
                            <a:noFill/>
                          </a:ln>
                          <a:solidFill>
                            <a:prstClr val="black"/>
                          </a:solidFill>
                          <a:effectLst/>
                          <a:uLnTx/>
                          <a:uFillTx/>
                          <a:latin typeface="Century Gothic" panose="020B0502020202020204"/>
                        </a:rPr>
                        <a:t>PROMOTERS</a:t>
                      </a:r>
                    </a:p>
                  </p:txBody>
                </p:sp>
                <p:grpSp>
                  <p:nvGrpSpPr>
                    <p:cNvPr id="92" name="Group 91">
                      <a:extLst>
                        <a:ext uri="{FF2B5EF4-FFF2-40B4-BE49-F238E27FC236}">
                          <a16:creationId xmlns:a16="http://schemas.microsoft.com/office/drawing/2014/main" xmlns="" id="{7B0D63DE-FE6A-413E-B64B-3D188E904525}"/>
                        </a:ext>
                      </a:extLst>
                    </p:cNvPr>
                    <p:cNvGrpSpPr/>
                    <p:nvPr/>
                  </p:nvGrpSpPr>
                  <p:grpSpPr>
                    <a:xfrm>
                      <a:off x="2088301" y="1256539"/>
                      <a:ext cx="3292535" cy="2398484"/>
                      <a:chOff x="2088301" y="1256539"/>
                      <a:chExt cx="3292535" cy="2398484"/>
                    </a:xfrm>
                  </p:grpSpPr>
                  <p:sp>
                    <p:nvSpPr>
                      <p:cNvPr id="93" name="Rectangle 92">
                        <a:extLst>
                          <a:ext uri="{FF2B5EF4-FFF2-40B4-BE49-F238E27FC236}">
                            <a16:creationId xmlns:a16="http://schemas.microsoft.com/office/drawing/2014/main" xmlns="" id="{DFF9DBEB-F2C3-4EB7-9786-37B7C1A8FDE6}"/>
                          </a:ext>
                        </a:extLst>
                      </p:cNvPr>
                      <p:cNvSpPr/>
                      <p:nvPr/>
                    </p:nvSpPr>
                    <p:spPr>
                      <a:xfrm>
                        <a:off x="3796748" y="1256539"/>
                        <a:ext cx="1584088" cy="2285241"/>
                      </a:xfrm>
                      <a:prstGeom prst="rect">
                        <a:avLst/>
                      </a:prstGeom>
                    </p:spPr>
                    <p:txBody>
                      <a:bodyPr wrap="none">
                        <a:spAutoFit/>
                      </a:bodyPr>
                      <a:lstStyle/>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id-ID" sz="1400" b="1" i="0" u="none" strike="noStrike" kern="0" cap="none" spc="0" normalizeH="0" baseline="0" noProof="0" dirty="0">
                            <a:ln>
                              <a:noFill/>
                            </a:ln>
                            <a:solidFill>
                              <a:prstClr val="black"/>
                            </a:solidFill>
                            <a:effectLst/>
                            <a:uLnTx/>
                            <a:uFillTx/>
                            <a:latin typeface="Century Gothic" panose="020B0502020202020204"/>
                          </a:rPr>
                          <a:t>Kapolda, </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id-ID" sz="1400" b="1" i="0" u="none" strike="noStrike" kern="0" cap="none" spc="0" normalizeH="0" baseline="0" noProof="0" dirty="0">
                            <a:ln>
                              <a:noFill/>
                            </a:ln>
                            <a:solidFill>
                              <a:prstClr val="black"/>
                            </a:solidFill>
                            <a:effectLst/>
                            <a:uLnTx/>
                            <a:uFillTx/>
                            <a:latin typeface="Century Gothic" panose="020B0502020202020204"/>
                          </a:rPr>
                          <a:t>wakapolda, </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id-ID" sz="1400" b="1" i="0" u="none" strike="noStrike" kern="0" cap="none" spc="0" normalizeH="0" baseline="0" noProof="0" dirty="0">
                            <a:ln>
                              <a:noFill/>
                            </a:ln>
                            <a:solidFill>
                              <a:prstClr val="black"/>
                            </a:solidFill>
                            <a:effectLst/>
                            <a:uLnTx/>
                            <a:uFillTx/>
                            <a:latin typeface="Century Gothic" panose="020B0502020202020204"/>
                          </a:rPr>
                          <a:t>Irwasda, </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id-ID" sz="1400" b="1" i="0" u="none" strike="noStrike" kern="0" cap="none" spc="0" normalizeH="0" baseline="0" noProof="0" dirty="0">
                            <a:ln>
                              <a:noFill/>
                            </a:ln>
                            <a:solidFill>
                              <a:prstClr val="black"/>
                            </a:solidFill>
                            <a:effectLst/>
                            <a:uLnTx/>
                            <a:uFillTx/>
                            <a:latin typeface="Century Gothic" panose="020B0502020202020204"/>
                          </a:rPr>
                          <a:t>Ditpamobvit </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id-ID" sz="1050" b="1" i="0" u="none" strike="noStrike" kern="0" cap="none" spc="0" normalizeH="0" baseline="0" noProof="0" dirty="0">
                          <a:ln>
                            <a:noFill/>
                          </a:ln>
                          <a:solidFill>
                            <a:prstClr val="black"/>
                          </a:solidFill>
                          <a:effectLst/>
                          <a:uLnTx/>
                          <a:uFillTx/>
                          <a:latin typeface="Century Gothic" panose="020B0502020202020204"/>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id-ID" sz="1400" b="1" i="0" u="none" strike="noStrike" kern="0" cap="none" spc="0" normalizeH="0" baseline="0" noProof="0" dirty="0">
                            <a:ln>
                              <a:noFill/>
                            </a:ln>
                            <a:solidFill>
                              <a:prstClr val="black"/>
                            </a:solidFill>
                            <a:effectLst/>
                            <a:uLnTx/>
                            <a:uFillTx/>
                            <a:latin typeface="Century Gothic" panose="020B0502020202020204"/>
                          </a:rPr>
                          <a:t>KBO, </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id-ID" sz="1400" b="1" i="0" u="none" strike="noStrike" kern="0" cap="none" spc="0" normalizeH="0" baseline="0" noProof="0" dirty="0">
                            <a:ln>
                              <a:noFill/>
                            </a:ln>
                            <a:solidFill>
                              <a:prstClr val="black"/>
                            </a:solidFill>
                            <a:effectLst/>
                            <a:uLnTx/>
                            <a:uFillTx/>
                            <a:latin typeface="Century Gothic" panose="020B0502020202020204"/>
                          </a:rPr>
                          <a:t>Kasubdit, </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id-ID" sz="1400" b="1" i="0" u="none" strike="noStrike" kern="0" cap="none" spc="0" normalizeH="0" baseline="0" noProof="0" dirty="0">
                            <a:ln>
                              <a:noFill/>
                            </a:ln>
                            <a:solidFill>
                              <a:prstClr val="black"/>
                            </a:solidFill>
                            <a:effectLst/>
                            <a:uLnTx/>
                            <a:uFillTx/>
                            <a:latin typeface="Century Gothic" panose="020B0502020202020204"/>
                          </a:rPr>
                          <a:t>Ksbgrenmin</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id-ID" sz="1800" b="1" i="0" u="none" strike="noStrike" kern="0" cap="none" spc="0" normalizeH="0" baseline="0" noProof="0" dirty="0">
                          <a:ln>
                            <a:noFill/>
                          </a:ln>
                          <a:solidFill>
                            <a:prstClr val="black"/>
                          </a:solidFill>
                          <a:effectLst/>
                          <a:uLnTx/>
                          <a:uFillTx/>
                          <a:latin typeface="Century Gothic" panose="020B0502020202020204"/>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id-ID" sz="1400" b="1" i="0" u="none" strike="noStrike" kern="0" cap="none" spc="0" normalizeH="0" baseline="0" noProof="0" dirty="0">
                            <a:ln>
                              <a:noFill/>
                            </a:ln>
                            <a:solidFill>
                              <a:prstClr val="black"/>
                            </a:solidFill>
                            <a:effectLst/>
                            <a:uLnTx/>
                            <a:uFillTx/>
                            <a:latin typeface="Century Gothic" panose="020B0502020202020204"/>
                          </a:rPr>
                          <a:t>Personel</a:t>
                        </a:r>
                      </a:p>
                    </p:txBody>
                  </p:sp>
                  <p:sp>
                    <p:nvSpPr>
                      <p:cNvPr id="94" name="Rectangle 93">
                        <a:extLst>
                          <a:ext uri="{FF2B5EF4-FFF2-40B4-BE49-F238E27FC236}">
                            <a16:creationId xmlns:a16="http://schemas.microsoft.com/office/drawing/2014/main" xmlns="" id="{E2E8B0D4-FABF-4F51-91C9-D775340587BB}"/>
                          </a:ext>
                        </a:extLst>
                      </p:cNvPr>
                      <p:cNvSpPr/>
                      <p:nvPr/>
                    </p:nvSpPr>
                    <p:spPr>
                      <a:xfrm>
                        <a:off x="2088301" y="1581080"/>
                        <a:ext cx="1165704" cy="338554"/>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id-ID" sz="1600" b="1" i="0" u="none" strike="noStrike" kern="0" cap="none" spc="0" normalizeH="0" baseline="0" noProof="0" dirty="0">
                            <a:ln>
                              <a:noFill/>
                            </a:ln>
                            <a:solidFill>
                              <a:prstClr val="black"/>
                            </a:solidFill>
                            <a:effectLst/>
                            <a:uLnTx/>
                            <a:uFillTx/>
                            <a:latin typeface="Century Gothic" panose="020B0502020202020204"/>
                          </a:rPr>
                          <a:t>Konsultasi</a:t>
                        </a:r>
                      </a:p>
                    </p:txBody>
                  </p:sp>
                  <p:sp>
                    <p:nvSpPr>
                      <p:cNvPr id="95" name="Rectangle 94">
                        <a:extLst>
                          <a:ext uri="{FF2B5EF4-FFF2-40B4-BE49-F238E27FC236}">
                            <a16:creationId xmlns:a16="http://schemas.microsoft.com/office/drawing/2014/main" xmlns="" id="{94F1A701-A5FE-4316-8624-BEA5912CAB67}"/>
                          </a:ext>
                        </a:extLst>
                      </p:cNvPr>
                      <p:cNvSpPr/>
                      <p:nvPr/>
                    </p:nvSpPr>
                    <p:spPr>
                      <a:xfrm>
                        <a:off x="2095307" y="2373231"/>
                        <a:ext cx="1151277" cy="58477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id-ID" sz="1600" b="1" i="0" u="none" strike="noStrike" kern="0" cap="none" spc="0" normalizeH="0" baseline="0" noProof="0" dirty="0">
                            <a:ln>
                              <a:noFill/>
                            </a:ln>
                            <a:solidFill>
                              <a:prstClr val="black"/>
                            </a:solidFill>
                            <a:effectLst/>
                            <a:uLnTx/>
                            <a:uFillTx/>
                            <a:latin typeface="Century Gothic" panose="020B0502020202020204"/>
                          </a:rPr>
                          <a:t>Kordinasi,</a:t>
                        </a:r>
                      </a:p>
                      <a:p>
                        <a:pPr marL="0" marR="0" lvl="0" indent="0" defTabSz="914400" eaLnBrk="1" fontAlgn="auto" latinLnBrk="0" hangingPunct="1">
                          <a:lnSpc>
                            <a:spcPct val="100000"/>
                          </a:lnSpc>
                          <a:spcBef>
                            <a:spcPts val="0"/>
                          </a:spcBef>
                          <a:spcAft>
                            <a:spcPts val="0"/>
                          </a:spcAft>
                          <a:buClrTx/>
                          <a:buSzTx/>
                          <a:buFontTx/>
                          <a:buNone/>
                          <a:tabLst/>
                          <a:defRPr/>
                        </a:pPr>
                        <a:r>
                          <a:rPr kumimoji="0" lang="id-ID" sz="1600" b="1" i="0" u="none" strike="noStrike" kern="0" cap="none" spc="0" normalizeH="0" baseline="0" noProof="0" dirty="0">
                            <a:ln>
                              <a:noFill/>
                            </a:ln>
                            <a:solidFill>
                              <a:prstClr val="black"/>
                            </a:solidFill>
                            <a:effectLst/>
                            <a:uLnTx/>
                            <a:uFillTx/>
                            <a:latin typeface="Century Gothic" panose="020B0502020202020204"/>
                          </a:rPr>
                          <a:t>Diskusi</a:t>
                        </a:r>
                      </a:p>
                    </p:txBody>
                  </p:sp>
                  <p:sp>
                    <p:nvSpPr>
                      <p:cNvPr id="96" name="Rectangle 95">
                        <a:extLst>
                          <a:ext uri="{FF2B5EF4-FFF2-40B4-BE49-F238E27FC236}">
                            <a16:creationId xmlns:a16="http://schemas.microsoft.com/office/drawing/2014/main" xmlns="" id="{FF92DDC4-8495-4979-BB78-B6EB908E208D}"/>
                          </a:ext>
                        </a:extLst>
                      </p:cNvPr>
                      <p:cNvSpPr/>
                      <p:nvPr/>
                    </p:nvSpPr>
                    <p:spPr>
                      <a:xfrm>
                        <a:off x="2098976" y="3070248"/>
                        <a:ext cx="1946799" cy="58477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id-ID" sz="1600" b="1" i="0" u="none" strike="noStrike" kern="0" cap="none" spc="0" normalizeH="0" baseline="0" noProof="0" dirty="0">
                            <a:ln>
                              <a:noFill/>
                            </a:ln>
                            <a:solidFill>
                              <a:prstClr val="black"/>
                            </a:solidFill>
                            <a:effectLst/>
                            <a:uLnTx/>
                            <a:uFillTx/>
                            <a:latin typeface="Century Gothic" panose="020B0502020202020204"/>
                          </a:rPr>
                          <a:t>Bimbingan &amp; Arahan, Monev</a:t>
                        </a:r>
                      </a:p>
                    </p:txBody>
                  </p:sp>
                </p:grpSp>
              </p:grpSp>
              <p:sp>
                <p:nvSpPr>
                  <p:cNvPr id="81" name="Rectangle 80">
                    <a:extLst>
                      <a:ext uri="{FF2B5EF4-FFF2-40B4-BE49-F238E27FC236}">
                        <a16:creationId xmlns:a16="http://schemas.microsoft.com/office/drawing/2014/main" xmlns="" id="{982D4BE3-FCBA-42BA-8C4D-B7DBBDDF2F2C}"/>
                      </a:ext>
                    </a:extLst>
                  </p:cNvPr>
                  <p:cNvSpPr/>
                  <p:nvPr/>
                </p:nvSpPr>
                <p:spPr>
                  <a:xfrm>
                    <a:off x="2004679" y="3787569"/>
                    <a:ext cx="1667346" cy="338554"/>
                  </a:xfrm>
                  <a:prstGeom prst="rect">
                    <a:avLst/>
                  </a:prstGeom>
                </p:spPr>
                <p:txBody>
                  <a:bodyPr wrap="square">
                    <a:spAutoFit/>
                  </a:bodyPr>
                  <a:lstStyle/>
                  <a:p>
                    <a:pPr marL="285750" marR="0" lvl="0" indent="-285750" algn="ctr" defTabSz="91440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id-ID" sz="1600" b="1" i="0" u="none" strike="noStrike" kern="0" cap="none" spc="0" normalizeH="0" baseline="0" noProof="0" dirty="0">
                        <a:ln>
                          <a:noFill/>
                        </a:ln>
                        <a:solidFill>
                          <a:prstClr val="black"/>
                        </a:solidFill>
                        <a:effectLst/>
                        <a:uLnTx/>
                        <a:uFillTx/>
                        <a:latin typeface="Century Gothic" panose="020B0502020202020204"/>
                      </a:rPr>
                      <a:t>Latens </a:t>
                    </a:r>
                  </a:p>
                </p:txBody>
              </p:sp>
              <p:pic>
                <p:nvPicPr>
                  <p:cNvPr id="82" name="Picture 81">
                    <a:extLst>
                      <a:ext uri="{FF2B5EF4-FFF2-40B4-BE49-F238E27FC236}">
                        <a16:creationId xmlns:a16="http://schemas.microsoft.com/office/drawing/2014/main" xmlns="" id="{AFF2697B-FB64-4813-9A39-F6F9D473C9C9}"/>
                      </a:ext>
                    </a:extLst>
                  </p:cNvPr>
                  <p:cNvPicPr>
                    <a:picLocks noChangeAspect="1"/>
                  </p:cNvPicPr>
                  <p:nvPr/>
                </p:nvPicPr>
                <p:blipFill>
                  <a:blip r:embed="rId2"/>
                  <a:stretch>
                    <a:fillRect/>
                  </a:stretch>
                </p:blipFill>
                <p:spPr>
                  <a:xfrm>
                    <a:off x="4044000" y="4186894"/>
                    <a:ext cx="1475824" cy="493759"/>
                  </a:xfrm>
                  <a:prstGeom prst="rect">
                    <a:avLst/>
                  </a:prstGeom>
                </p:spPr>
              </p:pic>
              <p:sp>
                <p:nvSpPr>
                  <p:cNvPr id="83" name="Rectangle 82">
                    <a:extLst>
                      <a:ext uri="{FF2B5EF4-FFF2-40B4-BE49-F238E27FC236}">
                        <a16:creationId xmlns:a16="http://schemas.microsoft.com/office/drawing/2014/main" xmlns="" id="{D082FA5D-D886-4FD2-AD93-8D23262ECE2C}"/>
                      </a:ext>
                    </a:extLst>
                  </p:cNvPr>
                  <p:cNvSpPr/>
                  <p:nvPr/>
                </p:nvSpPr>
                <p:spPr>
                  <a:xfrm>
                    <a:off x="3909231" y="3786382"/>
                    <a:ext cx="1701940" cy="338554"/>
                  </a:xfrm>
                  <a:prstGeom prst="rect">
                    <a:avLst/>
                  </a:prstGeom>
                </p:spPr>
                <p:txBody>
                  <a:bodyPr wrap="square">
                    <a:spAutoFit/>
                  </a:bodyPr>
                  <a:lstStyle/>
                  <a:p>
                    <a:pPr marL="285750" marR="0" lvl="0" indent="-285750" algn="ctr" defTabSz="91440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id-ID" sz="1600" b="1" i="0" u="none" strike="noStrike" kern="0" cap="none" spc="0" normalizeH="0" baseline="0" noProof="0" dirty="0">
                        <a:ln>
                          <a:noFill/>
                        </a:ln>
                        <a:solidFill>
                          <a:prstClr val="black"/>
                        </a:solidFill>
                        <a:effectLst/>
                        <a:uLnTx/>
                        <a:uFillTx/>
                        <a:latin typeface="Century Gothic" panose="020B0502020202020204"/>
                      </a:rPr>
                      <a:t>Defenders</a:t>
                    </a:r>
                  </a:p>
                </p:txBody>
              </p:sp>
              <p:sp>
                <p:nvSpPr>
                  <p:cNvPr id="84" name="Rectangle 83">
                    <a:extLst>
                      <a:ext uri="{FF2B5EF4-FFF2-40B4-BE49-F238E27FC236}">
                        <a16:creationId xmlns:a16="http://schemas.microsoft.com/office/drawing/2014/main" xmlns="" id="{E811736D-A239-486F-A214-7C12A54D176A}"/>
                      </a:ext>
                    </a:extLst>
                  </p:cNvPr>
                  <p:cNvSpPr/>
                  <p:nvPr/>
                </p:nvSpPr>
                <p:spPr>
                  <a:xfrm>
                    <a:off x="1988243" y="4816198"/>
                    <a:ext cx="3646025" cy="369332"/>
                  </a:xfrm>
                  <a:prstGeom prst="rect">
                    <a:avLst/>
                  </a:prstGeom>
                </p:spPr>
                <p:txBody>
                  <a:bodyPr wrap="square">
                    <a:spAutoFit/>
                  </a:bodyPr>
                  <a:lstStyle/>
                  <a:p>
                    <a:pPr marL="285750" marR="0" lvl="0" indent="-285750" algn="ctr" defTabSz="91440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id-ID" sz="1800" b="1" i="0" u="none" strike="noStrike" kern="0" cap="none" spc="0" normalizeH="0" baseline="0" noProof="0" dirty="0">
                        <a:ln>
                          <a:noFill/>
                        </a:ln>
                        <a:solidFill>
                          <a:prstClr val="black"/>
                        </a:solidFill>
                        <a:effectLst/>
                        <a:uLnTx/>
                        <a:uFillTx/>
                        <a:latin typeface="Century Gothic" panose="020B0502020202020204"/>
                      </a:rPr>
                      <a:t>Apathetics</a:t>
                    </a:r>
                  </a:p>
                </p:txBody>
              </p:sp>
              <p:sp>
                <p:nvSpPr>
                  <p:cNvPr id="85" name="Rectangle 84">
                    <a:extLst>
                      <a:ext uri="{FF2B5EF4-FFF2-40B4-BE49-F238E27FC236}">
                        <a16:creationId xmlns:a16="http://schemas.microsoft.com/office/drawing/2014/main" xmlns="" id="{A84A44C2-9A53-4440-8059-D3A6444B2CC0}"/>
                      </a:ext>
                    </a:extLst>
                  </p:cNvPr>
                  <p:cNvSpPr/>
                  <p:nvPr/>
                </p:nvSpPr>
                <p:spPr>
                  <a:xfrm>
                    <a:off x="2218191" y="5315731"/>
                    <a:ext cx="1140056" cy="307777"/>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id-ID" sz="1400" b="1" i="0" u="none" strike="noStrike" kern="0" cap="none" spc="0" normalizeH="0" baseline="0" noProof="0" dirty="0">
                        <a:ln>
                          <a:noFill/>
                        </a:ln>
                        <a:solidFill>
                          <a:prstClr val="black"/>
                        </a:solidFill>
                        <a:effectLst/>
                        <a:uLnTx/>
                        <a:uFillTx/>
                        <a:latin typeface="Century Gothic" panose="020B0502020202020204"/>
                      </a:rPr>
                      <a:t>Satker lain </a:t>
                    </a:r>
                  </a:p>
                </p:txBody>
              </p:sp>
              <p:sp>
                <p:nvSpPr>
                  <p:cNvPr id="86" name="Rectangle 85">
                    <a:extLst>
                      <a:ext uri="{FF2B5EF4-FFF2-40B4-BE49-F238E27FC236}">
                        <a16:creationId xmlns:a16="http://schemas.microsoft.com/office/drawing/2014/main" xmlns="" id="{93863E84-A936-4134-9E3D-66220419E6DF}"/>
                      </a:ext>
                    </a:extLst>
                  </p:cNvPr>
                  <p:cNvSpPr/>
                  <p:nvPr/>
                </p:nvSpPr>
                <p:spPr>
                  <a:xfrm>
                    <a:off x="2004679" y="4117549"/>
                    <a:ext cx="2096342" cy="523220"/>
                  </a:xfrm>
                  <a:prstGeom prst="rect">
                    <a:avLst/>
                  </a:prstGeom>
                </p:spPr>
                <p:txBody>
                  <a:bodyPr wrap="square">
                    <a:spAutoFit/>
                  </a:bodyPr>
                  <a:lstStyle/>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id-ID" sz="1400" b="1" i="0" u="none" strike="noStrike" kern="0" cap="none" spc="0" normalizeH="0" baseline="0" noProof="0" dirty="0">
                        <a:ln>
                          <a:noFill/>
                        </a:ln>
                        <a:solidFill>
                          <a:prstClr val="black"/>
                        </a:solidFill>
                        <a:effectLst/>
                        <a:uLnTx/>
                        <a:uFillTx/>
                        <a:latin typeface="Century Gothic" panose="020B0502020202020204"/>
                      </a:rPr>
                      <a:t>Jukrah Tertulis</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id-ID" sz="1400" b="1" i="0" u="none" strike="noStrike" kern="0" cap="none" spc="0" normalizeH="0" baseline="0" noProof="0" dirty="0">
                        <a:ln>
                          <a:noFill/>
                        </a:ln>
                        <a:solidFill>
                          <a:prstClr val="black"/>
                        </a:solidFill>
                        <a:effectLst/>
                        <a:uLnTx/>
                        <a:uFillTx/>
                        <a:latin typeface="Century Gothic" panose="020B0502020202020204"/>
                      </a:rPr>
                      <a:t>Sosialisasi</a:t>
                    </a:r>
                  </a:p>
                </p:txBody>
              </p:sp>
              <p:sp>
                <p:nvSpPr>
                  <p:cNvPr id="87" name="Rectangle 86">
                    <a:extLst>
                      <a:ext uri="{FF2B5EF4-FFF2-40B4-BE49-F238E27FC236}">
                        <a16:creationId xmlns:a16="http://schemas.microsoft.com/office/drawing/2014/main" xmlns="" id="{9687BF6D-F738-4367-8B28-60E4B8B21F93}"/>
                      </a:ext>
                    </a:extLst>
                  </p:cNvPr>
                  <p:cNvSpPr/>
                  <p:nvPr/>
                </p:nvSpPr>
                <p:spPr>
                  <a:xfrm>
                    <a:off x="2190451" y="5840488"/>
                    <a:ext cx="1633781" cy="307777"/>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id-ID" sz="1400" b="1" i="0" u="none" strike="noStrike" kern="0" cap="none" spc="0" normalizeH="0" baseline="0" noProof="0" dirty="0">
                        <a:ln>
                          <a:noFill/>
                        </a:ln>
                        <a:solidFill>
                          <a:prstClr val="black"/>
                        </a:solidFill>
                        <a:effectLst/>
                        <a:uLnTx/>
                        <a:uFillTx/>
                        <a:latin typeface="Century Gothic" panose="020B0502020202020204"/>
                      </a:rPr>
                      <a:t>Msy sekitar obvit</a:t>
                    </a:r>
                  </a:p>
                </p:txBody>
              </p:sp>
              <p:sp>
                <p:nvSpPr>
                  <p:cNvPr id="88" name="Rectangle 87">
                    <a:extLst>
                      <a:ext uri="{FF2B5EF4-FFF2-40B4-BE49-F238E27FC236}">
                        <a16:creationId xmlns:a16="http://schemas.microsoft.com/office/drawing/2014/main" xmlns="" id="{5B2EAC8E-C501-44C0-907A-256217FAF433}"/>
                      </a:ext>
                    </a:extLst>
                  </p:cNvPr>
                  <p:cNvSpPr/>
                  <p:nvPr/>
                </p:nvSpPr>
                <p:spPr>
                  <a:xfrm>
                    <a:off x="3822554" y="5841452"/>
                    <a:ext cx="1811714" cy="307777"/>
                  </a:xfrm>
                  <a:prstGeom prst="rect">
                    <a:avLst/>
                  </a:prstGeom>
                </p:spPr>
                <p:txBody>
                  <a:bodyPr wrap="none">
                    <a:spAutoFit/>
                  </a:bodyPr>
                  <a:lstStyle/>
                  <a:p>
                    <a:pPr marL="342900" marR="0" lvl="0" indent="-34290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id-ID" sz="1400" b="1" i="0" u="none" strike="noStrike" kern="0" cap="none" spc="0" normalizeH="0" baseline="0" noProof="0" dirty="0">
                        <a:ln>
                          <a:noFill/>
                        </a:ln>
                        <a:solidFill>
                          <a:prstClr val="black"/>
                        </a:solidFill>
                        <a:effectLst/>
                        <a:uLnTx/>
                        <a:uFillTx/>
                        <a:latin typeface="Century Gothic" panose="020B0502020202020204"/>
                      </a:rPr>
                      <a:t>Patroli Dialogis</a:t>
                    </a:r>
                  </a:p>
                </p:txBody>
              </p:sp>
              <p:sp>
                <p:nvSpPr>
                  <p:cNvPr id="89" name="Rectangle 88">
                    <a:extLst>
                      <a:ext uri="{FF2B5EF4-FFF2-40B4-BE49-F238E27FC236}">
                        <a16:creationId xmlns:a16="http://schemas.microsoft.com/office/drawing/2014/main" xmlns="" id="{46A6630F-7672-4B82-B694-65FD27B63152}"/>
                      </a:ext>
                    </a:extLst>
                  </p:cNvPr>
                  <p:cNvSpPr/>
                  <p:nvPr/>
                </p:nvSpPr>
                <p:spPr>
                  <a:xfrm>
                    <a:off x="2220252" y="6187486"/>
                    <a:ext cx="522900" cy="307777"/>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id-ID" sz="1400" b="1" i="0" u="none" strike="noStrike" kern="0" cap="none" spc="0" normalizeH="0" baseline="0" noProof="0" dirty="0">
                        <a:ln>
                          <a:noFill/>
                        </a:ln>
                        <a:solidFill>
                          <a:prstClr val="black"/>
                        </a:solidFill>
                        <a:effectLst/>
                        <a:uLnTx/>
                        <a:uFillTx/>
                        <a:latin typeface="Century Gothic" panose="020B0502020202020204"/>
                      </a:rPr>
                      <a:t>LSM</a:t>
                    </a:r>
                  </a:p>
                </p:txBody>
              </p:sp>
              <p:sp>
                <p:nvSpPr>
                  <p:cNvPr id="90" name="Rectangle 89">
                    <a:extLst>
                      <a:ext uri="{FF2B5EF4-FFF2-40B4-BE49-F238E27FC236}">
                        <a16:creationId xmlns:a16="http://schemas.microsoft.com/office/drawing/2014/main" xmlns="" id="{09121C7E-DE42-4A50-97B4-8DC16B0D4D7A}"/>
                      </a:ext>
                    </a:extLst>
                  </p:cNvPr>
                  <p:cNvSpPr/>
                  <p:nvPr/>
                </p:nvSpPr>
                <p:spPr>
                  <a:xfrm>
                    <a:off x="3822554" y="6172459"/>
                    <a:ext cx="1327608" cy="307777"/>
                  </a:xfrm>
                  <a:prstGeom prst="rect">
                    <a:avLst/>
                  </a:prstGeom>
                </p:spPr>
                <p:txBody>
                  <a:bodyPr wrap="none">
                    <a:spAutoFit/>
                  </a:bodyPr>
                  <a:lstStyle/>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id-ID" sz="1400" b="1" i="0" u="none" strike="noStrike" kern="0" cap="none" spc="0" normalizeH="0" baseline="0" noProof="0" dirty="0">
                        <a:ln>
                          <a:noFill/>
                        </a:ln>
                        <a:solidFill>
                          <a:prstClr val="black"/>
                        </a:solidFill>
                        <a:effectLst/>
                        <a:uLnTx/>
                        <a:uFillTx/>
                        <a:latin typeface="Century Gothic" panose="020B0502020202020204"/>
                      </a:rPr>
                      <a:t>Sosialisasi</a:t>
                    </a:r>
                  </a:p>
                </p:txBody>
              </p:sp>
            </p:grpSp>
            <p:sp>
              <p:nvSpPr>
                <p:cNvPr id="70" name="Rectangle 69">
                  <a:extLst>
                    <a:ext uri="{FF2B5EF4-FFF2-40B4-BE49-F238E27FC236}">
                      <a16:creationId xmlns:a16="http://schemas.microsoft.com/office/drawing/2014/main" xmlns="" id="{8ECFB794-2803-48B4-B80A-6C738CA2F61C}"/>
                    </a:ext>
                  </a:extLst>
                </p:cNvPr>
                <p:cNvSpPr/>
                <p:nvPr/>
              </p:nvSpPr>
              <p:spPr>
                <a:xfrm>
                  <a:off x="4055599" y="4162808"/>
                  <a:ext cx="1802307" cy="523220"/>
                </a:xfrm>
                <a:prstGeom prst="rect">
                  <a:avLst/>
                </a:prstGeom>
              </p:spPr>
              <p:txBody>
                <a:bodyPr wrap="square">
                  <a:spAutoFit/>
                </a:bodyPr>
                <a:lstStyle/>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id-ID" sz="1400" b="1" i="0" u="none" strike="noStrike" kern="0" cap="none" spc="0" normalizeH="0" baseline="0" noProof="0" dirty="0">
                      <a:ln>
                        <a:noFill/>
                      </a:ln>
                      <a:solidFill>
                        <a:prstClr val="black"/>
                      </a:solidFill>
                      <a:effectLst/>
                      <a:uLnTx/>
                      <a:uFillTx/>
                      <a:latin typeface="Century Gothic" panose="020B0502020202020204"/>
                    </a:rPr>
                    <a:t>Koordinasi </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id-ID" sz="1400" b="1" i="0" u="none" strike="noStrike" kern="0" cap="none" spc="0" normalizeH="0" baseline="0" noProof="0" dirty="0">
                      <a:ln>
                        <a:noFill/>
                      </a:ln>
                      <a:solidFill>
                        <a:prstClr val="black"/>
                      </a:solidFill>
                      <a:effectLst/>
                      <a:uLnTx/>
                      <a:uFillTx/>
                      <a:latin typeface="Century Gothic" panose="020B0502020202020204"/>
                    </a:rPr>
                    <a:t>FGD</a:t>
                  </a:r>
                </a:p>
              </p:txBody>
            </p:sp>
            <p:sp>
              <p:nvSpPr>
                <p:cNvPr id="68" name="Rectangle 67">
                  <a:extLst>
                    <a:ext uri="{FF2B5EF4-FFF2-40B4-BE49-F238E27FC236}">
                      <a16:creationId xmlns:a16="http://schemas.microsoft.com/office/drawing/2014/main" xmlns="" id="{966A7972-5652-42A0-A114-01917C62E9C0}"/>
                    </a:ext>
                  </a:extLst>
                </p:cNvPr>
                <p:cNvSpPr/>
                <p:nvPr/>
              </p:nvSpPr>
              <p:spPr>
                <a:xfrm>
                  <a:off x="3826057" y="5315731"/>
                  <a:ext cx="2144544" cy="523220"/>
                </a:xfrm>
                <a:prstGeom prst="rect">
                  <a:avLst/>
                </a:prstGeom>
              </p:spPr>
              <p:txBody>
                <a:bodyPr wrap="square">
                  <a:spAutoFit/>
                </a:bodyPr>
                <a:lstStyle/>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id-ID" sz="1400" b="1" i="0" u="none" strike="noStrike" kern="0" cap="none" spc="0" normalizeH="0" baseline="0" noProof="0" dirty="0">
                      <a:ln>
                        <a:noFill/>
                      </a:ln>
                      <a:solidFill>
                        <a:prstClr val="black"/>
                      </a:solidFill>
                      <a:effectLst/>
                      <a:uLnTx/>
                      <a:uFillTx/>
                      <a:latin typeface="Century Gothic" panose="020B0502020202020204"/>
                    </a:rPr>
                    <a:t>Jukrah Tertulis</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d-ID" sz="1400" b="1" kern="0" dirty="0">
                      <a:solidFill>
                        <a:prstClr val="black"/>
                      </a:solidFill>
                      <a:latin typeface="Century Gothic" panose="020B0502020202020204"/>
                    </a:rPr>
                    <a:t>Sosialisasi</a:t>
                  </a:r>
                  <a:r>
                    <a:rPr kumimoji="0" lang="id-ID" sz="1400" b="1" i="0" u="none" strike="noStrike" kern="0" cap="none" spc="0" normalizeH="0" baseline="0" noProof="0" dirty="0">
                      <a:ln>
                        <a:noFill/>
                      </a:ln>
                      <a:solidFill>
                        <a:prstClr val="black"/>
                      </a:solidFill>
                      <a:effectLst/>
                      <a:uLnTx/>
                      <a:uFillTx/>
                      <a:latin typeface="Century Gothic" panose="020B0502020202020204"/>
                    </a:rPr>
                    <a:t> </a:t>
                  </a:r>
                </a:p>
              </p:txBody>
            </p:sp>
          </p:grpSp>
        </p:grpSp>
      </p:grpSp>
      <p:sp>
        <p:nvSpPr>
          <p:cNvPr id="7" name="Rectangle: Rounded Corners 6">
            <a:extLst>
              <a:ext uri="{FF2B5EF4-FFF2-40B4-BE49-F238E27FC236}">
                <a16:creationId xmlns:a16="http://schemas.microsoft.com/office/drawing/2014/main" xmlns="" id="{3930B3FF-0E17-EB6C-1FA4-8AA92EC70AF0}"/>
              </a:ext>
            </a:extLst>
          </p:cNvPr>
          <p:cNvSpPr/>
          <p:nvPr/>
        </p:nvSpPr>
        <p:spPr>
          <a:xfrm>
            <a:off x="1216612" y="3808448"/>
            <a:ext cx="2048700" cy="2049144"/>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u="sng" dirty="0">
                <a:solidFill>
                  <a:schemeClr val="bg1"/>
                </a:solidFill>
              </a:rPr>
              <a:t>APATHETICS</a:t>
            </a:r>
          </a:p>
          <a:p>
            <a:pPr marL="285750" indent="-285750">
              <a:buFont typeface="Wingdings" panose="05000000000000000000" pitchFamily="2" charset="2"/>
              <a:buChar char="Ø"/>
            </a:pPr>
            <a:r>
              <a:rPr lang="en-US" sz="1400" dirty="0">
                <a:solidFill>
                  <a:schemeClr val="bg1"/>
                </a:solidFill>
              </a:rPr>
              <a:t>SATKER LAIN DI LINGK POLDA SUMUT</a:t>
            </a:r>
          </a:p>
          <a:p>
            <a:pPr marL="285750" indent="-285750">
              <a:buFont typeface="Wingdings" panose="05000000000000000000" pitchFamily="2" charset="2"/>
              <a:buChar char="Ø"/>
            </a:pPr>
            <a:r>
              <a:rPr lang="en-US" sz="1400" dirty="0">
                <a:solidFill>
                  <a:schemeClr val="bg1"/>
                </a:solidFill>
              </a:rPr>
              <a:t>MASY SEKITAR OBVIT</a:t>
            </a:r>
          </a:p>
          <a:p>
            <a:pPr marL="285750" indent="-285750">
              <a:buFont typeface="Wingdings" panose="05000000000000000000" pitchFamily="2" charset="2"/>
              <a:buChar char="Ø"/>
            </a:pPr>
            <a:r>
              <a:rPr lang="en-US" sz="1400" dirty="0">
                <a:solidFill>
                  <a:schemeClr val="bg1"/>
                </a:solidFill>
              </a:rPr>
              <a:t>LSM</a:t>
            </a:r>
            <a:endParaRPr lang="en-ID" sz="1400" dirty="0">
              <a:solidFill>
                <a:schemeClr val="bg1"/>
              </a:solidFill>
            </a:endParaRPr>
          </a:p>
        </p:txBody>
      </p:sp>
      <p:sp>
        <p:nvSpPr>
          <p:cNvPr id="8" name="Rectangle: Rounded Corners 7">
            <a:extLst>
              <a:ext uri="{FF2B5EF4-FFF2-40B4-BE49-F238E27FC236}">
                <a16:creationId xmlns:a16="http://schemas.microsoft.com/office/drawing/2014/main" xmlns="" id="{2E8FF3BA-116B-A9B4-92C9-5E6BDFAC52CD}"/>
              </a:ext>
            </a:extLst>
          </p:cNvPr>
          <p:cNvSpPr/>
          <p:nvPr/>
        </p:nvSpPr>
        <p:spPr>
          <a:xfrm>
            <a:off x="3472405" y="1258439"/>
            <a:ext cx="2186131" cy="2263961"/>
          </a:xfrm>
          <a:prstGeom prst="round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u="sng" dirty="0">
                <a:solidFill>
                  <a:schemeClr val="bg1"/>
                </a:solidFill>
              </a:rPr>
              <a:t>PROMOTER</a:t>
            </a:r>
          </a:p>
          <a:p>
            <a:pPr marL="285750" indent="-285750">
              <a:buFont typeface="Wingdings" panose="05000000000000000000" pitchFamily="2" charset="2"/>
              <a:buChar char="Ø"/>
            </a:pPr>
            <a:r>
              <a:rPr lang="en-US" sz="1200" dirty="0">
                <a:solidFill>
                  <a:schemeClr val="bg1"/>
                </a:solidFill>
              </a:rPr>
              <a:t>KAPOLDA</a:t>
            </a:r>
          </a:p>
          <a:p>
            <a:pPr marL="285750" indent="-285750">
              <a:buFont typeface="Wingdings" panose="05000000000000000000" pitchFamily="2" charset="2"/>
              <a:buChar char="Ø"/>
            </a:pPr>
            <a:r>
              <a:rPr lang="en-US" sz="1200" dirty="0">
                <a:solidFill>
                  <a:schemeClr val="bg1"/>
                </a:solidFill>
              </a:rPr>
              <a:t>WAKAPOLDA</a:t>
            </a:r>
          </a:p>
          <a:p>
            <a:pPr marL="285750" indent="-285750">
              <a:buFont typeface="Wingdings" panose="05000000000000000000" pitchFamily="2" charset="2"/>
              <a:buChar char="Ø"/>
            </a:pPr>
            <a:r>
              <a:rPr lang="en-US" sz="1200" dirty="0">
                <a:solidFill>
                  <a:schemeClr val="bg1"/>
                </a:solidFill>
              </a:rPr>
              <a:t>IRWASDA</a:t>
            </a:r>
          </a:p>
          <a:p>
            <a:pPr marL="285750" indent="-285750">
              <a:buFont typeface="Wingdings" panose="05000000000000000000" pitchFamily="2" charset="2"/>
              <a:buChar char="Ø"/>
            </a:pPr>
            <a:r>
              <a:rPr lang="en-US" sz="1200" dirty="0">
                <a:solidFill>
                  <a:schemeClr val="bg1"/>
                </a:solidFill>
              </a:rPr>
              <a:t>DIR PAM OBVIT</a:t>
            </a:r>
          </a:p>
          <a:p>
            <a:pPr marL="285750" indent="-285750">
              <a:buFont typeface="Wingdings" panose="05000000000000000000" pitchFamily="2" charset="2"/>
              <a:buChar char="Ø"/>
            </a:pPr>
            <a:r>
              <a:rPr lang="en-US" sz="1200" dirty="0">
                <a:solidFill>
                  <a:schemeClr val="bg1"/>
                </a:solidFill>
              </a:rPr>
              <a:t>KBO DIT PAMOBVIT</a:t>
            </a:r>
          </a:p>
          <a:p>
            <a:pPr marL="285750" indent="-285750">
              <a:buFont typeface="Wingdings" panose="05000000000000000000" pitchFamily="2" charset="2"/>
              <a:buChar char="Ø"/>
            </a:pPr>
            <a:r>
              <a:rPr lang="en-US" sz="1200" dirty="0">
                <a:solidFill>
                  <a:schemeClr val="bg1"/>
                </a:solidFill>
              </a:rPr>
              <a:t>PR KASUBDIT DITPAMOBVIT</a:t>
            </a:r>
          </a:p>
          <a:p>
            <a:pPr marL="285750" indent="-285750">
              <a:buFont typeface="Wingdings" panose="05000000000000000000" pitchFamily="2" charset="2"/>
              <a:buChar char="Ø"/>
            </a:pPr>
            <a:r>
              <a:rPr lang="en-US" sz="1200" dirty="0">
                <a:solidFill>
                  <a:schemeClr val="bg1"/>
                </a:solidFill>
              </a:rPr>
              <a:t>KASUBBAG RENMIN</a:t>
            </a:r>
          </a:p>
          <a:p>
            <a:pPr marL="285750" indent="-285750">
              <a:buFont typeface="Wingdings" panose="05000000000000000000" pitchFamily="2" charset="2"/>
              <a:buChar char="Ø"/>
            </a:pPr>
            <a:r>
              <a:rPr lang="en-US" sz="1200" dirty="0">
                <a:solidFill>
                  <a:schemeClr val="bg1"/>
                </a:solidFill>
              </a:rPr>
              <a:t>AGT DITPAMOBVIT</a:t>
            </a:r>
          </a:p>
        </p:txBody>
      </p:sp>
      <p:sp>
        <p:nvSpPr>
          <p:cNvPr id="9" name="Rectangle: Rounded Corners 8">
            <a:extLst>
              <a:ext uri="{FF2B5EF4-FFF2-40B4-BE49-F238E27FC236}">
                <a16:creationId xmlns:a16="http://schemas.microsoft.com/office/drawing/2014/main" xmlns="" id="{49FB1806-00B6-DE8A-AB58-DCCB059EEA98}"/>
              </a:ext>
            </a:extLst>
          </p:cNvPr>
          <p:cNvSpPr/>
          <p:nvPr/>
        </p:nvSpPr>
        <p:spPr>
          <a:xfrm>
            <a:off x="1226916" y="1263396"/>
            <a:ext cx="2016623" cy="2213135"/>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u="sng" dirty="0">
                <a:solidFill>
                  <a:schemeClr val="bg1"/>
                </a:solidFill>
              </a:rPr>
              <a:t>LATEN</a:t>
            </a:r>
          </a:p>
          <a:p>
            <a:pPr marL="285750" indent="-285750">
              <a:buFont typeface="Wingdings" panose="05000000000000000000" pitchFamily="2" charset="2"/>
              <a:buChar char="Ø"/>
            </a:pPr>
            <a:r>
              <a:rPr lang="en-US" sz="1400" dirty="0">
                <a:solidFill>
                  <a:schemeClr val="bg1"/>
                </a:solidFill>
              </a:rPr>
              <a:t>KAROOPS</a:t>
            </a:r>
          </a:p>
          <a:p>
            <a:pPr marL="285750" indent="-285750">
              <a:buFont typeface="Wingdings" panose="05000000000000000000" pitchFamily="2" charset="2"/>
              <a:buChar char="Ø"/>
            </a:pPr>
            <a:r>
              <a:rPr lang="en-US" sz="1400" dirty="0">
                <a:solidFill>
                  <a:schemeClr val="bg1"/>
                </a:solidFill>
              </a:rPr>
              <a:t>DIR SABHARA</a:t>
            </a:r>
          </a:p>
          <a:p>
            <a:pPr marL="285750" indent="-285750">
              <a:buFont typeface="Wingdings" panose="05000000000000000000" pitchFamily="2" charset="2"/>
              <a:buChar char="Ø"/>
            </a:pPr>
            <a:r>
              <a:rPr lang="en-US" sz="1400" dirty="0">
                <a:solidFill>
                  <a:schemeClr val="bg1"/>
                </a:solidFill>
              </a:rPr>
              <a:t>DANSAT BRIMOB</a:t>
            </a:r>
          </a:p>
          <a:p>
            <a:pPr marL="285750" indent="-285750">
              <a:buFont typeface="Wingdings" panose="05000000000000000000" pitchFamily="2" charset="2"/>
              <a:buChar char="Ø"/>
            </a:pPr>
            <a:r>
              <a:rPr lang="en-US" sz="1400" dirty="0">
                <a:solidFill>
                  <a:schemeClr val="bg1"/>
                </a:solidFill>
              </a:rPr>
              <a:t>KARO RENA</a:t>
            </a:r>
          </a:p>
          <a:p>
            <a:pPr marL="285750" indent="-285750">
              <a:buFont typeface="Wingdings" panose="05000000000000000000" pitchFamily="2" charset="2"/>
              <a:buChar char="Ø"/>
            </a:pPr>
            <a:r>
              <a:rPr lang="en-US" sz="1400" dirty="0">
                <a:solidFill>
                  <a:schemeClr val="bg1"/>
                </a:solidFill>
              </a:rPr>
              <a:t>KABIDKUM</a:t>
            </a:r>
          </a:p>
          <a:p>
            <a:pPr marL="285750" indent="-285750">
              <a:buFont typeface="Wingdings" panose="05000000000000000000" pitchFamily="2" charset="2"/>
              <a:buChar char="Ø"/>
            </a:pPr>
            <a:r>
              <a:rPr lang="en-US" sz="1400" dirty="0">
                <a:solidFill>
                  <a:schemeClr val="bg1"/>
                </a:solidFill>
              </a:rPr>
              <a:t>KABIDKEU</a:t>
            </a:r>
          </a:p>
          <a:p>
            <a:pPr marL="285750" indent="-285750">
              <a:buFont typeface="Wingdings" panose="05000000000000000000" pitchFamily="2" charset="2"/>
              <a:buChar char="Ø"/>
            </a:pPr>
            <a:r>
              <a:rPr lang="en-US" sz="1400" dirty="0">
                <a:solidFill>
                  <a:schemeClr val="bg1"/>
                </a:solidFill>
              </a:rPr>
              <a:t>KAPOLRES</a:t>
            </a:r>
            <a:endParaRPr lang="en-ID" sz="1400" dirty="0">
              <a:solidFill>
                <a:schemeClr val="bg1"/>
              </a:solidFill>
            </a:endParaRPr>
          </a:p>
        </p:txBody>
      </p:sp>
      <p:sp>
        <p:nvSpPr>
          <p:cNvPr id="10" name="Rectangle: Rounded Corners 9">
            <a:extLst>
              <a:ext uri="{FF2B5EF4-FFF2-40B4-BE49-F238E27FC236}">
                <a16:creationId xmlns:a16="http://schemas.microsoft.com/office/drawing/2014/main" xmlns="" id="{25E66243-71C6-20EF-0AF9-0BDF062D600A}"/>
              </a:ext>
            </a:extLst>
          </p:cNvPr>
          <p:cNvSpPr/>
          <p:nvPr/>
        </p:nvSpPr>
        <p:spPr>
          <a:xfrm>
            <a:off x="3467691" y="3800740"/>
            <a:ext cx="2270602" cy="20478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u="sng" dirty="0">
                <a:solidFill>
                  <a:schemeClr val="bg1"/>
                </a:solidFill>
              </a:rPr>
              <a:t>DEFENDERS</a:t>
            </a:r>
          </a:p>
          <a:p>
            <a:pPr marL="285750" indent="-285750">
              <a:buFont typeface="Wingdings" panose="05000000000000000000" pitchFamily="2" charset="2"/>
              <a:buChar char="Ø"/>
            </a:pPr>
            <a:r>
              <a:rPr lang="en-US" sz="1400" dirty="0">
                <a:solidFill>
                  <a:schemeClr val="bg1"/>
                </a:solidFill>
              </a:rPr>
              <a:t>PENGELOLA OBJEK VITAL</a:t>
            </a:r>
          </a:p>
          <a:p>
            <a:pPr marL="285750" indent="-285750">
              <a:buFont typeface="Wingdings" panose="05000000000000000000" pitchFamily="2" charset="2"/>
              <a:buChar char="Ø"/>
            </a:pPr>
            <a:r>
              <a:rPr lang="en-US" sz="1400" dirty="0">
                <a:solidFill>
                  <a:schemeClr val="bg1"/>
                </a:solidFill>
              </a:rPr>
              <a:t>DINAS PENANAMAN MODAL DAN PTSP</a:t>
            </a:r>
          </a:p>
          <a:p>
            <a:pPr marL="285750" indent="-285750">
              <a:buFont typeface="Wingdings" panose="05000000000000000000" pitchFamily="2" charset="2"/>
              <a:buChar char="Ø"/>
            </a:pPr>
            <a:r>
              <a:rPr lang="en-US" sz="1400" dirty="0">
                <a:solidFill>
                  <a:schemeClr val="bg1"/>
                </a:solidFill>
              </a:rPr>
              <a:t>APINDO</a:t>
            </a:r>
          </a:p>
          <a:p>
            <a:pPr marL="285750" indent="-285750">
              <a:buFont typeface="Wingdings" panose="05000000000000000000" pitchFamily="2" charset="2"/>
              <a:buChar char="Ø"/>
            </a:pPr>
            <a:r>
              <a:rPr lang="en-US" sz="1400" dirty="0">
                <a:solidFill>
                  <a:schemeClr val="bg1"/>
                </a:solidFill>
              </a:rPr>
              <a:t>BUJP</a:t>
            </a:r>
            <a:endParaRPr lang="en-ID" sz="1400" dirty="0">
              <a:solidFill>
                <a:schemeClr val="bg1"/>
              </a:solidFill>
            </a:endParaRPr>
          </a:p>
        </p:txBody>
      </p:sp>
      <p:cxnSp>
        <p:nvCxnSpPr>
          <p:cNvPr id="13" name="Straight Arrow Connector 12">
            <a:extLst>
              <a:ext uri="{FF2B5EF4-FFF2-40B4-BE49-F238E27FC236}">
                <a16:creationId xmlns:a16="http://schemas.microsoft.com/office/drawing/2014/main" xmlns="" id="{92B94320-0302-AC01-B277-3439F2CA7C1F}"/>
              </a:ext>
            </a:extLst>
          </p:cNvPr>
          <p:cNvCxnSpPr/>
          <p:nvPr/>
        </p:nvCxnSpPr>
        <p:spPr>
          <a:xfrm rot="16200000" flipH="1">
            <a:off x="1083056" y="3524273"/>
            <a:ext cx="4555693" cy="20410"/>
          </a:xfrm>
          <a:prstGeom prst="straightConnector1">
            <a:avLst/>
          </a:prstGeom>
          <a:ln w="76200">
            <a:headEnd type="triangle"/>
            <a:tailEnd type="triangle"/>
          </a:ln>
        </p:spPr>
        <p:style>
          <a:lnRef idx="1">
            <a:schemeClr val="dk1"/>
          </a:lnRef>
          <a:fillRef idx="0">
            <a:schemeClr val="dk1"/>
          </a:fillRef>
          <a:effectRef idx="0">
            <a:schemeClr val="dk1"/>
          </a:effectRef>
          <a:fontRef idx="minor">
            <a:schemeClr val="tx1"/>
          </a:fontRef>
        </p:style>
      </p:cxnSp>
      <p:cxnSp>
        <p:nvCxnSpPr>
          <p:cNvPr id="14" name="Straight Arrow Connector 13">
            <a:extLst>
              <a:ext uri="{FF2B5EF4-FFF2-40B4-BE49-F238E27FC236}">
                <a16:creationId xmlns:a16="http://schemas.microsoft.com/office/drawing/2014/main" xmlns="" id="{C89436CA-4EDF-1784-9C3F-8CC7EF4C907C}"/>
              </a:ext>
            </a:extLst>
          </p:cNvPr>
          <p:cNvCxnSpPr>
            <a:cxnSpLocks/>
          </p:cNvCxnSpPr>
          <p:nvPr/>
        </p:nvCxnSpPr>
        <p:spPr>
          <a:xfrm rot="10800000">
            <a:off x="1163766" y="3650674"/>
            <a:ext cx="4600891" cy="1870"/>
          </a:xfrm>
          <a:prstGeom prst="straightConnector1">
            <a:avLst/>
          </a:prstGeom>
          <a:ln w="76200">
            <a:headEnd type="triangle"/>
            <a:tailEnd type="triangle"/>
          </a:ln>
        </p:spPr>
        <p:style>
          <a:lnRef idx="1">
            <a:schemeClr val="dk1"/>
          </a:lnRef>
          <a:fillRef idx="0">
            <a:schemeClr val="dk1"/>
          </a:fillRef>
          <a:effectRef idx="0">
            <a:schemeClr val="dk1"/>
          </a:effectRef>
          <a:fontRef idx="minor">
            <a:schemeClr val="tx1"/>
          </a:fontRef>
        </p:style>
      </p:cxnSp>
      <p:sp>
        <p:nvSpPr>
          <p:cNvPr id="17" name="TextBox 16">
            <a:extLst>
              <a:ext uri="{FF2B5EF4-FFF2-40B4-BE49-F238E27FC236}">
                <a16:creationId xmlns:a16="http://schemas.microsoft.com/office/drawing/2014/main" xmlns="" id="{479E0EE3-C59F-5BD2-EDE6-A2B7C05618A2}"/>
              </a:ext>
            </a:extLst>
          </p:cNvPr>
          <p:cNvSpPr txBox="1"/>
          <p:nvPr/>
        </p:nvSpPr>
        <p:spPr>
          <a:xfrm>
            <a:off x="2389289" y="914467"/>
            <a:ext cx="1343754" cy="369332"/>
          </a:xfrm>
          <a:prstGeom prst="rect">
            <a:avLst/>
          </a:prstGeom>
          <a:noFill/>
        </p:spPr>
        <p:txBody>
          <a:bodyPr wrap="square" rtlCol="0">
            <a:spAutoFit/>
          </a:bodyPr>
          <a:lstStyle/>
          <a:p>
            <a:pPr algn="ctr"/>
            <a:r>
              <a:rPr lang="en-US" b="1" dirty="0">
                <a:solidFill>
                  <a:schemeClr val="bg1"/>
                </a:solidFill>
              </a:rPr>
              <a:t>TINGGI</a:t>
            </a:r>
            <a:endParaRPr lang="en-ID" b="1" dirty="0">
              <a:solidFill>
                <a:schemeClr val="bg1"/>
              </a:solidFill>
            </a:endParaRPr>
          </a:p>
        </p:txBody>
      </p:sp>
      <p:sp>
        <p:nvSpPr>
          <p:cNvPr id="18" name="TextBox 17">
            <a:extLst>
              <a:ext uri="{FF2B5EF4-FFF2-40B4-BE49-F238E27FC236}">
                <a16:creationId xmlns:a16="http://schemas.microsoft.com/office/drawing/2014/main" xmlns="" id="{13058435-9BAC-28D5-D220-7040112BEE5E}"/>
              </a:ext>
            </a:extLst>
          </p:cNvPr>
          <p:cNvSpPr txBox="1"/>
          <p:nvPr/>
        </p:nvSpPr>
        <p:spPr>
          <a:xfrm>
            <a:off x="2354861" y="5854663"/>
            <a:ext cx="1343754" cy="369332"/>
          </a:xfrm>
          <a:prstGeom prst="rect">
            <a:avLst/>
          </a:prstGeom>
          <a:noFill/>
        </p:spPr>
        <p:txBody>
          <a:bodyPr wrap="square" rtlCol="0">
            <a:spAutoFit/>
          </a:bodyPr>
          <a:lstStyle/>
          <a:p>
            <a:pPr algn="ctr"/>
            <a:r>
              <a:rPr lang="en-US" b="1" dirty="0">
                <a:solidFill>
                  <a:schemeClr val="bg1"/>
                </a:solidFill>
              </a:rPr>
              <a:t>RENDAH</a:t>
            </a:r>
            <a:endParaRPr lang="en-ID" b="1" dirty="0">
              <a:solidFill>
                <a:schemeClr val="bg1"/>
              </a:solidFill>
            </a:endParaRPr>
          </a:p>
        </p:txBody>
      </p:sp>
      <p:sp>
        <p:nvSpPr>
          <p:cNvPr id="19" name="TextBox 18">
            <a:extLst>
              <a:ext uri="{FF2B5EF4-FFF2-40B4-BE49-F238E27FC236}">
                <a16:creationId xmlns:a16="http://schemas.microsoft.com/office/drawing/2014/main" xmlns="" id="{2C47041D-405D-89E4-17E3-20A20D727DCB}"/>
              </a:ext>
            </a:extLst>
          </p:cNvPr>
          <p:cNvSpPr txBox="1"/>
          <p:nvPr/>
        </p:nvSpPr>
        <p:spPr>
          <a:xfrm rot="16200000">
            <a:off x="408771" y="3523808"/>
            <a:ext cx="1343754" cy="369332"/>
          </a:xfrm>
          <a:prstGeom prst="rect">
            <a:avLst/>
          </a:prstGeom>
          <a:noFill/>
        </p:spPr>
        <p:txBody>
          <a:bodyPr wrap="square" rtlCol="0">
            <a:spAutoFit/>
          </a:bodyPr>
          <a:lstStyle/>
          <a:p>
            <a:pPr algn="ctr"/>
            <a:r>
              <a:rPr lang="en-US" b="1" dirty="0">
                <a:solidFill>
                  <a:schemeClr val="bg1"/>
                </a:solidFill>
              </a:rPr>
              <a:t>RENDAH</a:t>
            </a:r>
            <a:endParaRPr lang="en-ID" b="1" dirty="0">
              <a:solidFill>
                <a:schemeClr val="bg1"/>
              </a:solidFill>
            </a:endParaRPr>
          </a:p>
        </p:txBody>
      </p:sp>
      <p:sp>
        <p:nvSpPr>
          <p:cNvPr id="20" name="TextBox 19">
            <a:extLst>
              <a:ext uri="{FF2B5EF4-FFF2-40B4-BE49-F238E27FC236}">
                <a16:creationId xmlns:a16="http://schemas.microsoft.com/office/drawing/2014/main" xmlns="" id="{4DA21AF9-CD09-161A-B7D6-0DD83B823061}"/>
              </a:ext>
            </a:extLst>
          </p:cNvPr>
          <p:cNvSpPr txBox="1"/>
          <p:nvPr/>
        </p:nvSpPr>
        <p:spPr>
          <a:xfrm rot="5400000">
            <a:off x="5214812" y="3633904"/>
            <a:ext cx="1259895" cy="369332"/>
          </a:xfrm>
          <a:prstGeom prst="rect">
            <a:avLst/>
          </a:prstGeom>
          <a:noFill/>
        </p:spPr>
        <p:txBody>
          <a:bodyPr wrap="square" rtlCol="0">
            <a:spAutoFit/>
          </a:bodyPr>
          <a:lstStyle/>
          <a:p>
            <a:pPr algn="ctr"/>
            <a:r>
              <a:rPr lang="en-US" b="1" dirty="0">
                <a:solidFill>
                  <a:schemeClr val="bg1"/>
                </a:solidFill>
              </a:rPr>
              <a:t>TINGGI</a:t>
            </a:r>
            <a:endParaRPr lang="en-ID" b="1" dirty="0">
              <a:solidFill>
                <a:schemeClr val="bg1"/>
              </a:solidFill>
            </a:endParaRPr>
          </a:p>
        </p:txBody>
      </p:sp>
      <p:pic>
        <p:nvPicPr>
          <p:cNvPr id="54" name="Picture 53"/>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7629141" y="159261"/>
            <a:ext cx="1100832" cy="506029"/>
          </a:xfrm>
          <a:prstGeom prst="rect">
            <a:avLst/>
          </a:prstGeom>
        </p:spPr>
      </p:pic>
      <p:pic>
        <p:nvPicPr>
          <p:cNvPr id="55" name="Picture 54" descr="PT AKR Corporindo Tbk"/>
          <p:cNvPicPr/>
          <p:nvPr/>
        </p:nvPicPr>
        <p:blipFill>
          <a:blip r:embed="rId4" cstate="print">
            <a:clrChange>
              <a:clrFrom>
                <a:srgbClr val="FFFFFF"/>
              </a:clrFrom>
              <a:clrTo>
                <a:srgbClr val="FFFFFF">
                  <a:alpha val="0"/>
                </a:srgbClr>
              </a:clrTo>
            </a:clrChange>
          </a:blip>
          <a:srcRect l="19380" t="41847" r="19158" b="40275"/>
          <a:stretch>
            <a:fillRect/>
          </a:stretch>
        </p:blipFill>
        <p:spPr bwMode="auto">
          <a:xfrm>
            <a:off x="9950809" y="309728"/>
            <a:ext cx="1862667" cy="304800"/>
          </a:xfrm>
          <a:prstGeom prst="rect">
            <a:avLst/>
          </a:prstGeom>
          <a:noFill/>
          <a:ln w="9525">
            <a:noFill/>
            <a:miter lim="800000"/>
            <a:headEnd/>
            <a:tailEnd/>
          </a:ln>
        </p:spPr>
      </p:pic>
      <p:pic>
        <p:nvPicPr>
          <p:cNvPr id="56" name="Picture 55" descr="Direktorat Pengamanan Obyek Vital"/>
          <p:cNvPicPr/>
          <p:nvPr/>
        </p:nvPicPr>
        <p:blipFill>
          <a:blip r:embed="rId5" cstate="print">
            <a:clrChange>
              <a:clrFrom>
                <a:srgbClr val="FFFFFF"/>
              </a:clrFrom>
              <a:clrTo>
                <a:srgbClr val="FFFFFF">
                  <a:alpha val="0"/>
                </a:srgbClr>
              </a:clrTo>
            </a:clrChange>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8826966" y="124775"/>
            <a:ext cx="541867" cy="541867"/>
          </a:xfrm>
          <a:prstGeom prst="rect">
            <a:avLst/>
          </a:prstGeom>
          <a:noFill/>
          <a:ln>
            <a:noFill/>
          </a:ln>
        </p:spPr>
      </p:pic>
      <p:pic>
        <p:nvPicPr>
          <p:cNvPr id="57" name="Picture 56" descr="PTPN IV Regional I Lakukan Penanaman Perdana Program ..."/>
          <p:cNvPicPr/>
          <p:nvPr/>
        </p:nvPicPr>
        <p:blipFill>
          <a:blip r:embed="rId6"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9449877" y="144012"/>
            <a:ext cx="499533" cy="499533"/>
          </a:xfrm>
          <a:prstGeom prst="rect">
            <a:avLst/>
          </a:prstGeom>
          <a:noFill/>
          <a:ln>
            <a:noFill/>
          </a:ln>
        </p:spPr>
      </p:pic>
      <p:pic>
        <p:nvPicPr>
          <p:cNvPr id="3073" name="Picture 1"/>
          <p:cNvPicPr>
            <a:picLocks noChangeAspect="1" noChangeArrowheads="1"/>
          </p:cNvPicPr>
          <p:nvPr/>
        </p:nvPicPr>
        <p:blipFill>
          <a:blip r:embed="rId7"/>
          <a:srcRect l="26869" r="36970"/>
          <a:stretch>
            <a:fillRect/>
          </a:stretch>
        </p:blipFill>
        <p:spPr bwMode="auto">
          <a:xfrm>
            <a:off x="10210801" y="729343"/>
            <a:ext cx="1883229" cy="2919204"/>
          </a:xfrm>
          <a:prstGeom prst="rect">
            <a:avLst/>
          </a:prstGeom>
          <a:noFill/>
          <a:ln w="19050">
            <a:solidFill>
              <a:schemeClr val="tx1"/>
            </a:solidFill>
            <a:miter lim="800000"/>
            <a:headEnd/>
            <a:tailEnd/>
          </a:ln>
          <a:effectLst/>
        </p:spPr>
      </p:pic>
      <p:pic>
        <p:nvPicPr>
          <p:cNvPr id="3074" name="Picture 2"/>
          <p:cNvPicPr>
            <a:picLocks noChangeAspect="1" noChangeArrowheads="1"/>
          </p:cNvPicPr>
          <p:nvPr/>
        </p:nvPicPr>
        <p:blipFill>
          <a:blip r:embed="rId8"/>
          <a:srcRect/>
          <a:stretch>
            <a:fillRect/>
          </a:stretch>
        </p:blipFill>
        <p:spPr bwMode="auto">
          <a:xfrm>
            <a:off x="10223626" y="3645623"/>
            <a:ext cx="1872000" cy="2909086"/>
          </a:xfrm>
          <a:prstGeom prst="rect">
            <a:avLst/>
          </a:prstGeom>
          <a:noFill/>
          <a:ln w="19050">
            <a:solidFill>
              <a:schemeClr val="tx1"/>
            </a:solidFill>
            <a:miter lim="800000"/>
            <a:headEnd/>
            <a:tailEnd/>
          </a:ln>
          <a:effectLst/>
        </p:spPr>
      </p:pic>
    </p:spTree>
    <p:extLst>
      <p:ext uri="{BB962C8B-B14F-4D97-AF65-F5344CB8AC3E}">
        <p14:creationId xmlns:p14="http://schemas.microsoft.com/office/powerpoint/2010/main" xmlns="" val="196127602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9682C0C6-50BD-49FB-BA02-999185CA9944}"/>
              </a:ext>
            </a:extLst>
          </p:cNvPr>
          <p:cNvSpPr/>
          <p:nvPr/>
        </p:nvSpPr>
        <p:spPr>
          <a:xfrm>
            <a:off x="2356980" y="1600138"/>
            <a:ext cx="7651376" cy="1015663"/>
          </a:xfrm>
          <a:prstGeom prst="rect">
            <a:avLst/>
          </a:prstGeom>
        </p:spPr>
        <p:txBody>
          <a:bodyPr wrap="square">
            <a:spAutoFit/>
          </a:bodyPr>
          <a:lstStyle/>
          <a:p>
            <a:pPr algn="ctr"/>
            <a:r>
              <a:rPr lang="id-ID" sz="6000" b="1" dirty="0">
                <a:latin typeface="Adobe Garamond Pro Bold" pitchFamily="18" charset="0"/>
              </a:rPr>
              <a:t>TERIMA KASIH</a:t>
            </a:r>
            <a:endParaRPr lang="en-US" sz="6000" b="1" dirty="0">
              <a:latin typeface="Adobe Garamond Pro Bold" pitchFamily="18" charset="0"/>
            </a:endParaRPr>
          </a:p>
        </p:txBody>
      </p:sp>
      <p:pic>
        <p:nvPicPr>
          <p:cNvPr id="4" name="Picture 3"/>
          <p:cNvPicPr/>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2835798" y="632928"/>
            <a:ext cx="1932990" cy="894930"/>
          </a:xfrm>
          <a:prstGeom prst="rect">
            <a:avLst/>
          </a:prstGeom>
        </p:spPr>
      </p:pic>
      <p:pic>
        <p:nvPicPr>
          <p:cNvPr id="5" name="Picture 4" descr="PT AKR Corporindo Tbk"/>
          <p:cNvPicPr/>
          <p:nvPr/>
        </p:nvPicPr>
        <p:blipFill>
          <a:blip r:embed="rId3" cstate="print">
            <a:clrChange>
              <a:clrFrom>
                <a:srgbClr val="FFFFFF"/>
              </a:clrFrom>
              <a:clrTo>
                <a:srgbClr val="FFFFFF">
                  <a:alpha val="0"/>
                </a:srgbClr>
              </a:clrTo>
            </a:clrChange>
          </a:blip>
          <a:srcRect l="19380" t="41847" r="19158" b="40275"/>
          <a:stretch>
            <a:fillRect/>
          </a:stretch>
        </p:blipFill>
        <p:spPr bwMode="auto">
          <a:xfrm>
            <a:off x="6786051" y="864416"/>
            <a:ext cx="2705208" cy="559269"/>
          </a:xfrm>
          <a:prstGeom prst="rect">
            <a:avLst/>
          </a:prstGeom>
          <a:noFill/>
          <a:ln w="9525">
            <a:noFill/>
            <a:miter lim="800000"/>
            <a:headEnd/>
            <a:tailEnd/>
          </a:ln>
        </p:spPr>
      </p:pic>
      <p:pic>
        <p:nvPicPr>
          <p:cNvPr id="6" name="Picture 5" descr="Direktorat Pengamanan Obyek Vital"/>
          <p:cNvPicPr/>
          <p:nvPr/>
        </p:nvPicPr>
        <p:blipFill>
          <a:blip r:embed="rId4" cstate="print">
            <a:clrChange>
              <a:clrFrom>
                <a:srgbClr val="FFFFFF"/>
              </a:clrFrom>
              <a:clrTo>
                <a:srgbClr val="FFFFFF">
                  <a:alpha val="0"/>
                </a:srgbClr>
              </a:clrTo>
            </a:clrChange>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4921428" y="667891"/>
            <a:ext cx="889081" cy="917841"/>
          </a:xfrm>
          <a:prstGeom prst="rect">
            <a:avLst/>
          </a:prstGeom>
          <a:noFill/>
          <a:ln>
            <a:noFill/>
          </a:ln>
        </p:spPr>
      </p:pic>
      <p:pic>
        <p:nvPicPr>
          <p:cNvPr id="7" name="Picture 6" descr="PTPN IV Regional I Lakukan Penanaman Perdana Program ..."/>
          <p:cNvPicPr/>
          <p:nvPr/>
        </p:nvPicPr>
        <p:blipFill>
          <a:blip r:embed="rId5"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5880006" y="617677"/>
            <a:ext cx="902777" cy="887030"/>
          </a:xfrm>
          <a:prstGeom prst="rect">
            <a:avLst/>
          </a:prstGeom>
          <a:noFill/>
          <a:ln>
            <a:noFill/>
          </a:ln>
        </p:spPr>
      </p:pic>
      <p:pic>
        <p:nvPicPr>
          <p:cNvPr id="2049" name="Picture 1"/>
          <p:cNvPicPr>
            <a:picLocks noChangeAspect="1" noChangeArrowheads="1"/>
          </p:cNvPicPr>
          <p:nvPr/>
        </p:nvPicPr>
        <p:blipFill>
          <a:blip r:embed="rId6" cstate="print"/>
          <a:srcRect/>
          <a:stretch>
            <a:fillRect/>
          </a:stretch>
        </p:blipFill>
        <p:spPr bwMode="auto">
          <a:xfrm>
            <a:off x="3409376" y="3923842"/>
            <a:ext cx="2702044" cy="1890000"/>
          </a:xfrm>
          <a:prstGeom prst="rect">
            <a:avLst/>
          </a:prstGeom>
          <a:noFill/>
          <a:ln w="19050">
            <a:solidFill>
              <a:schemeClr val="tx1"/>
            </a:solidFill>
            <a:miter lim="800000"/>
            <a:headEnd/>
            <a:tailEnd/>
          </a:ln>
          <a:effectLst/>
        </p:spPr>
      </p:pic>
      <p:pic>
        <p:nvPicPr>
          <p:cNvPr id="2050" name="Picture 2"/>
          <p:cNvPicPr>
            <a:picLocks noChangeAspect="1" noChangeArrowheads="1"/>
          </p:cNvPicPr>
          <p:nvPr/>
        </p:nvPicPr>
        <p:blipFill>
          <a:blip r:embed="rId7"/>
          <a:srcRect l="9555" r="14450"/>
          <a:stretch>
            <a:fillRect/>
          </a:stretch>
        </p:blipFill>
        <p:spPr bwMode="auto">
          <a:xfrm>
            <a:off x="5289620" y="2593337"/>
            <a:ext cx="3287211" cy="2026603"/>
          </a:xfrm>
          <a:prstGeom prst="rect">
            <a:avLst/>
          </a:prstGeom>
          <a:noFill/>
          <a:ln w="19050">
            <a:solidFill>
              <a:schemeClr val="tx1"/>
            </a:solidFill>
            <a:miter lim="800000"/>
            <a:headEnd/>
            <a:tailEnd/>
          </a:ln>
          <a:effectLst/>
        </p:spPr>
      </p:pic>
      <p:pic>
        <p:nvPicPr>
          <p:cNvPr id="8" name="Picture 7"/>
          <p:cNvPicPr/>
          <p:nvPr/>
        </p:nvPicPr>
        <p:blipFill>
          <a:blip r:embed="rId8" cstate="print"/>
          <a:srcRect t="20085"/>
          <a:stretch>
            <a:fillRect/>
          </a:stretch>
        </p:blipFill>
        <p:spPr bwMode="auto">
          <a:xfrm>
            <a:off x="1015331" y="3176556"/>
            <a:ext cx="2637790" cy="1870710"/>
          </a:xfrm>
          <a:prstGeom prst="rect">
            <a:avLst/>
          </a:prstGeom>
          <a:noFill/>
          <a:ln w="19050">
            <a:solidFill>
              <a:schemeClr val="tx1"/>
            </a:solidFill>
            <a:miter lim="800000"/>
            <a:headEnd/>
            <a:tailEnd/>
          </a:ln>
        </p:spPr>
      </p:pic>
      <p:pic>
        <p:nvPicPr>
          <p:cNvPr id="10" name="Picture 3"/>
          <p:cNvPicPr>
            <a:picLocks noChangeAspect="1" noChangeArrowheads="1"/>
          </p:cNvPicPr>
          <p:nvPr/>
        </p:nvPicPr>
        <p:blipFill>
          <a:blip r:embed="rId9"/>
          <a:srcRect t="17555"/>
          <a:stretch>
            <a:fillRect/>
          </a:stretch>
        </p:blipFill>
        <p:spPr bwMode="auto">
          <a:xfrm>
            <a:off x="7923490" y="3923818"/>
            <a:ext cx="3408126" cy="2334557"/>
          </a:xfrm>
          <a:prstGeom prst="rect">
            <a:avLst/>
          </a:prstGeom>
          <a:noFill/>
          <a:ln w="19050">
            <a:solidFill>
              <a:schemeClr val="tx1"/>
            </a:solidFill>
            <a:miter lim="800000"/>
            <a:headEnd/>
            <a:tailEnd/>
          </a:ln>
          <a:effectLst/>
        </p:spPr>
      </p:pic>
    </p:spTree>
    <p:extLst>
      <p:ext uri="{BB962C8B-B14F-4D97-AF65-F5344CB8AC3E}">
        <p14:creationId xmlns:p14="http://schemas.microsoft.com/office/powerpoint/2010/main" xmlns="" val="4000881698"/>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4" name="Picture 6" descr="Mutasi Polri di Polda Sumut, 6 Kapolres Pindah Tugas - Bagian 1"/>
          <p:cNvPicPr>
            <a:picLocks noChangeAspect="1" noChangeArrowheads="1"/>
          </p:cNvPicPr>
          <p:nvPr/>
        </p:nvPicPr>
        <p:blipFill>
          <a:blip r:embed="rId2">
            <a:lum bright="-11000" contrast="-70000"/>
          </a:blip>
          <a:srcRect/>
          <a:stretch>
            <a:fillRect/>
          </a:stretch>
        </p:blipFill>
        <p:spPr bwMode="auto">
          <a:xfrm>
            <a:off x="7732450" y="1819643"/>
            <a:ext cx="4459550" cy="4720053"/>
          </a:xfrm>
          <a:prstGeom prst="rect">
            <a:avLst/>
          </a:prstGeom>
          <a:noFill/>
        </p:spPr>
      </p:pic>
      <p:grpSp>
        <p:nvGrpSpPr>
          <p:cNvPr id="107" name="그룹 5">
            <a:extLst>
              <a:ext uri="{FF2B5EF4-FFF2-40B4-BE49-F238E27FC236}">
                <a16:creationId xmlns:a16="http://schemas.microsoft.com/office/drawing/2014/main" xmlns="" id="{5E8E6C34-E691-44D9-93EB-6D9364EA3EFC}"/>
              </a:ext>
            </a:extLst>
          </p:cNvPr>
          <p:cNvGrpSpPr/>
          <p:nvPr/>
        </p:nvGrpSpPr>
        <p:grpSpPr>
          <a:xfrm>
            <a:off x="10679307" y="1805457"/>
            <a:ext cx="1217865" cy="3108544"/>
            <a:chOff x="3539504" y="1812927"/>
            <a:chExt cx="2156062" cy="4206297"/>
          </a:xfrm>
        </p:grpSpPr>
        <p:grpSp>
          <p:nvGrpSpPr>
            <p:cNvPr id="108" name="Group 107">
              <a:extLst>
                <a:ext uri="{FF2B5EF4-FFF2-40B4-BE49-F238E27FC236}">
                  <a16:creationId xmlns:a16="http://schemas.microsoft.com/office/drawing/2014/main" xmlns="" id="{F4733386-A8CF-43D5-8B5A-96D1AF57C8D3}"/>
                </a:ext>
              </a:extLst>
            </p:cNvPr>
            <p:cNvGrpSpPr/>
            <p:nvPr/>
          </p:nvGrpSpPr>
          <p:grpSpPr>
            <a:xfrm>
              <a:off x="4080222" y="5227134"/>
              <a:ext cx="1074452" cy="792090"/>
              <a:chOff x="3773268" y="4911608"/>
              <a:chExt cx="922956" cy="1004233"/>
            </a:xfrm>
          </p:grpSpPr>
          <p:sp>
            <p:nvSpPr>
              <p:cNvPr id="124" name="Trapezoid 123">
                <a:extLst>
                  <a:ext uri="{FF2B5EF4-FFF2-40B4-BE49-F238E27FC236}">
                    <a16:creationId xmlns:a16="http://schemas.microsoft.com/office/drawing/2014/main" xmlns="" id="{E19DFC12-35C3-49E5-AC0D-6F5FD85CC3AF}"/>
                  </a:ext>
                </a:extLst>
              </p:cNvPr>
              <p:cNvSpPr/>
              <p:nvPr/>
            </p:nvSpPr>
            <p:spPr>
              <a:xfrm rot="10800000">
                <a:off x="3773268" y="4911608"/>
                <a:ext cx="922956" cy="1004233"/>
              </a:xfrm>
              <a:prstGeom prst="trapezoid">
                <a:avLst>
                  <a:gd name="adj" fmla="val 78876"/>
                </a:avLst>
              </a:prstGeom>
              <a:solidFill>
                <a:srgbClr val="F5B31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5" name="Isosceles Triangle 124">
                <a:extLst>
                  <a:ext uri="{FF2B5EF4-FFF2-40B4-BE49-F238E27FC236}">
                    <a16:creationId xmlns:a16="http://schemas.microsoft.com/office/drawing/2014/main" xmlns="" id="{2208C95A-5BDE-4DBC-AE27-52B82240F24B}"/>
                  </a:ext>
                </a:extLst>
              </p:cNvPr>
              <p:cNvSpPr/>
              <p:nvPr/>
            </p:nvSpPr>
            <p:spPr>
              <a:xfrm rot="10800000" flipH="1">
                <a:off x="4132972" y="5714655"/>
                <a:ext cx="213694" cy="184219"/>
              </a:xfrm>
              <a:prstGeom prst="triangle">
                <a:avLst/>
              </a:prstGeom>
              <a:solidFill>
                <a:srgbClr val="576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109" name="Group 108">
              <a:extLst>
                <a:ext uri="{FF2B5EF4-FFF2-40B4-BE49-F238E27FC236}">
                  <a16:creationId xmlns:a16="http://schemas.microsoft.com/office/drawing/2014/main" xmlns="" id="{2DE8CF65-F960-4CCB-BC17-EA8ACE53EF13}"/>
                </a:ext>
              </a:extLst>
            </p:cNvPr>
            <p:cNvGrpSpPr/>
            <p:nvPr/>
          </p:nvGrpSpPr>
          <p:grpSpPr>
            <a:xfrm>
              <a:off x="3539504" y="4043430"/>
              <a:ext cx="757285" cy="1249932"/>
              <a:chOff x="3319643" y="3717032"/>
              <a:chExt cx="641101" cy="1058168"/>
            </a:xfrm>
          </p:grpSpPr>
          <p:sp>
            <p:nvSpPr>
              <p:cNvPr id="122" name="Round Same Side Corner Rectangle 3">
                <a:extLst>
                  <a:ext uri="{FF2B5EF4-FFF2-40B4-BE49-F238E27FC236}">
                    <a16:creationId xmlns:a16="http://schemas.microsoft.com/office/drawing/2014/main" xmlns="" id="{873531B1-9906-4253-8D01-4F4DCC5536B2}"/>
                  </a:ext>
                </a:extLst>
              </p:cNvPr>
              <p:cNvSpPr/>
              <p:nvPr/>
            </p:nvSpPr>
            <p:spPr>
              <a:xfrm rot="10800000">
                <a:off x="3777403" y="4005064"/>
                <a:ext cx="183341" cy="770136"/>
              </a:xfrm>
              <a:prstGeom prst="round2SameRect">
                <a:avLst>
                  <a:gd name="adj1" fmla="val 5000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3" name="Oval 122">
                <a:extLst>
                  <a:ext uri="{FF2B5EF4-FFF2-40B4-BE49-F238E27FC236}">
                    <a16:creationId xmlns:a16="http://schemas.microsoft.com/office/drawing/2014/main" xmlns="" id="{D509D049-41AA-4805-91B4-D8FB72E31CF8}"/>
                  </a:ext>
                </a:extLst>
              </p:cNvPr>
              <p:cNvSpPr/>
              <p:nvPr/>
            </p:nvSpPr>
            <p:spPr>
              <a:xfrm>
                <a:off x="3319643" y="3717032"/>
                <a:ext cx="576064" cy="576064"/>
              </a:xfrm>
              <a:prstGeom prst="ellipse">
                <a:avLst/>
              </a:prstGeom>
              <a:solidFill>
                <a:schemeClr val="bg1"/>
              </a:solidFill>
              <a:ln w="152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110" name="Group 109">
              <a:extLst>
                <a:ext uri="{FF2B5EF4-FFF2-40B4-BE49-F238E27FC236}">
                  <a16:creationId xmlns:a16="http://schemas.microsoft.com/office/drawing/2014/main" xmlns="" id="{F3F6016F-3A70-4C3D-870D-F7AE8B214EAE}"/>
                </a:ext>
              </a:extLst>
            </p:cNvPr>
            <p:cNvGrpSpPr/>
            <p:nvPr/>
          </p:nvGrpSpPr>
          <p:grpSpPr>
            <a:xfrm>
              <a:off x="3753192" y="2929372"/>
              <a:ext cx="756214" cy="2363990"/>
              <a:chOff x="3503484" y="2773890"/>
              <a:chExt cx="640195" cy="2001310"/>
            </a:xfrm>
          </p:grpSpPr>
          <p:sp>
            <p:nvSpPr>
              <p:cNvPr id="120" name="Round Same Side Corner Rectangle 8">
                <a:extLst>
                  <a:ext uri="{FF2B5EF4-FFF2-40B4-BE49-F238E27FC236}">
                    <a16:creationId xmlns:a16="http://schemas.microsoft.com/office/drawing/2014/main" xmlns="" id="{F1D418F1-E734-4CB5-87F6-B6946CD8B823}"/>
                  </a:ext>
                </a:extLst>
              </p:cNvPr>
              <p:cNvSpPr/>
              <p:nvPr/>
            </p:nvSpPr>
            <p:spPr>
              <a:xfrm rot="10800000">
                <a:off x="3960338" y="3061922"/>
                <a:ext cx="183341" cy="1713278"/>
              </a:xfrm>
              <a:prstGeom prst="round2SameRect">
                <a:avLst>
                  <a:gd name="adj1" fmla="val 50000"/>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1" name="Oval 120">
                <a:extLst>
                  <a:ext uri="{FF2B5EF4-FFF2-40B4-BE49-F238E27FC236}">
                    <a16:creationId xmlns:a16="http://schemas.microsoft.com/office/drawing/2014/main" xmlns="" id="{9253E535-3E67-4343-B388-583BF4734B5C}"/>
                  </a:ext>
                </a:extLst>
              </p:cNvPr>
              <p:cNvSpPr/>
              <p:nvPr/>
            </p:nvSpPr>
            <p:spPr>
              <a:xfrm>
                <a:off x="3503484" y="2773890"/>
                <a:ext cx="576064" cy="576064"/>
              </a:xfrm>
              <a:prstGeom prst="ellipse">
                <a:avLst/>
              </a:prstGeom>
              <a:solidFill>
                <a:schemeClr val="bg1"/>
              </a:solidFill>
              <a:ln w="152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111" name="Group 110">
              <a:extLst>
                <a:ext uri="{FF2B5EF4-FFF2-40B4-BE49-F238E27FC236}">
                  <a16:creationId xmlns:a16="http://schemas.microsoft.com/office/drawing/2014/main" xmlns="" id="{9273ED54-D41E-4DF7-A27D-73F72C8792CE}"/>
                </a:ext>
              </a:extLst>
            </p:cNvPr>
            <p:cNvGrpSpPr/>
            <p:nvPr/>
          </p:nvGrpSpPr>
          <p:grpSpPr>
            <a:xfrm>
              <a:off x="3964995" y="1812927"/>
              <a:ext cx="758121" cy="3478053"/>
              <a:chOff x="3684808" y="1830748"/>
              <a:chExt cx="641809" cy="2944452"/>
            </a:xfrm>
          </p:grpSpPr>
          <p:sp>
            <p:nvSpPr>
              <p:cNvPr id="118" name="Round Same Side Corner Rectangle 9">
                <a:extLst>
                  <a:ext uri="{FF2B5EF4-FFF2-40B4-BE49-F238E27FC236}">
                    <a16:creationId xmlns:a16="http://schemas.microsoft.com/office/drawing/2014/main" xmlns="" id="{0120DB1A-DBED-4B92-8855-1826F1FBC2EA}"/>
                  </a:ext>
                </a:extLst>
              </p:cNvPr>
              <p:cNvSpPr/>
              <p:nvPr/>
            </p:nvSpPr>
            <p:spPr>
              <a:xfrm rot="10800000">
                <a:off x="4143276" y="2118780"/>
                <a:ext cx="183341" cy="2656420"/>
              </a:xfrm>
              <a:prstGeom prst="round2SameRect">
                <a:avLst>
                  <a:gd name="adj1" fmla="val 5000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9" name="Oval 118">
                <a:extLst>
                  <a:ext uri="{FF2B5EF4-FFF2-40B4-BE49-F238E27FC236}">
                    <a16:creationId xmlns:a16="http://schemas.microsoft.com/office/drawing/2014/main" xmlns="" id="{D9B37161-01A9-4457-849E-D0F351578298}"/>
                  </a:ext>
                </a:extLst>
              </p:cNvPr>
              <p:cNvSpPr/>
              <p:nvPr/>
            </p:nvSpPr>
            <p:spPr>
              <a:xfrm>
                <a:off x="3684808" y="1830748"/>
                <a:ext cx="576064" cy="576064"/>
              </a:xfrm>
              <a:prstGeom prst="ellipse">
                <a:avLst/>
              </a:prstGeom>
              <a:solidFill>
                <a:schemeClr val="bg1"/>
              </a:solidFill>
              <a:ln w="152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grpSp>
          <p:nvGrpSpPr>
            <p:cNvPr id="112" name="Group 111">
              <a:extLst>
                <a:ext uri="{FF2B5EF4-FFF2-40B4-BE49-F238E27FC236}">
                  <a16:creationId xmlns:a16="http://schemas.microsoft.com/office/drawing/2014/main" xmlns="" id="{5168DF70-865F-4991-BFEE-251D0F06ABAD}"/>
                </a:ext>
              </a:extLst>
            </p:cNvPr>
            <p:cNvGrpSpPr/>
            <p:nvPr/>
          </p:nvGrpSpPr>
          <p:grpSpPr>
            <a:xfrm>
              <a:off x="4722442" y="2372338"/>
              <a:ext cx="754721" cy="2921023"/>
              <a:chOff x="4326213" y="2302319"/>
              <a:chExt cx="638931" cy="2472881"/>
            </a:xfrm>
          </p:grpSpPr>
          <p:sp>
            <p:nvSpPr>
              <p:cNvPr id="116" name="Round Same Side Corner Rectangle 10">
                <a:extLst>
                  <a:ext uri="{FF2B5EF4-FFF2-40B4-BE49-F238E27FC236}">
                    <a16:creationId xmlns:a16="http://schemas.microsoft.com/office/drawing/2014/main" xmlns="" id="{FB940569-34E1-4F4B-B12A-813C49003163}"/>
                  </a:ext>
                </a:extLst>
              </p:cNvPr>
              <p:cNvSpPr/>
              <p:nvPr/>
            </p:nvSpPr>
            <p:spPr>
              <a:xfrm rot="10800000">
                <a:off x="4326213" y="2590351"/>
                <a:ext cx="183341" cy="2184849"/>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7" name="Oval 116">
                <a:extLst>
                  <a:ext uri="{FF2B5EF4-FFF2-40B4-BE49-F238E27FC236}">
                    <a16:creationId xmlns:a16="http://schemas.microsoft.com/office/drawing/2014/main" xmlns="" id="{C30D3EFE-B3F0-438E-86F3-E6BC86E77543}"/>
                  </a:ext>
                </a:extLst>
              </p:cNvPr>
              <p:cNvSpPr/>
              <p:nvPr/>
            </p:nvSpPr>
            <p:spPr>
              <a:xfrm>
                <a:off x="4389080" y="2302319"/>
                <a:ext cx="576064" cy="576064"/>
              </a:xfrm>
              <a:prstGeom prst="ellipse">
                <a:avLst/>
              </a:prstGeom>
              <a:solidFill>
                <a:schemeClr val="bg1"/>
              </a:solid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113" name="Group 112">
              <a:extLst>
                <a:ext uri="{FF2B5EF4-FFF2-40B4-BE49-F238E27FC236}">
                  <a16:creationId xmlns:a16="http://schemas.microsoft.com/office/drawing/2014/main" xmlns="" id="{A8E88FBD-4D3A-403D-AC45-AD083B748DE3}"/>
                </a:ext>
              </a:extLst>
            </p:cNvPr>
            <p:cNvGrpSpPr/>
            <p:nvPr/>
          </p:nvGrpSpPr>
          <p:grpSpPr>
            <a:xfrm>
              <a:off x="4938107" y="3486400"/>
              <a:ext cx="757459" cy="1806962"/>
              <a:chOff x="4509151" y="3245461"/>
              <a:chExt cx="641249" cy="1529739"/>
            </a:xfrm>
          </p:grpSpPr>
          <p:sp>
            <p:nvSpPr>
              <p:cNvPr id="114" name="Round Same Side Corner Rectangle 11">
                <a:extLst>
                  <a:ext uri="{FF2B5EF4-FFF2-40B4-BE49-F238E27FC236}">
                    <a16:creationId xmlns:a16="http://schemas.microsoft.com/office/drawing/2014/main" xmlns="" id="{1AE50038-2F71-4F3F-A011-2CC256789CC0}"/>
                  </a:ext>
                </a:extLst>
              </p:cNvPr>
              <p:cNvSpPr/>
              <p:nvPr/>
            </p:nvSpPr>
            <p:spPr>
              <a:xfrm rot="10800000">
                <a:off x="4509151" y="3533493"/>
                <a:ext cx="183341" cy="1241707"/>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5" name="Oval 114">
                <a:extLst>
                  <a:ext uri="{FF2B5EF4-FFF2-40B4-BE49-F238E27FC236}">
                    <a16:creationId xmlns:a16="http://schemas.microsoft.com/office/drawing/2014/main" xmlns="" id="{05CD4B2F-87CE-4EBA-AB49-BD7833B782A2}"/>
                  </a:ext>
                </a:extLst>
              </p:cNvPr>
              <p:cNvSpPr/>
              <p:nvPr/>
            </p:nvSpPr>
            <p:spPr>
              <a:xfrm>
                <a:off x="4574336" y="3245461"/>
                <a:ext cx="576064" cy="576064"/>
              </a:xfrm>
              <a:prstGeom prst="ellipse">
                <a:avLst/>
              </a:prstGeom>
              <a:solidFill>
                <a:schemeClr val="bg1"/>
              </a:solidFill>
              <a:ln w="152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grpSp>
      <p:sp>
        <p:nvSpPr>
          <p:cNvPr id="2" name="Rounded Rectangle 8">
            <a:extLst>
              <a:ext uri="{FF2B5EF4-FFF2-40B4-BE49-F238E27FC236}">
                <a16:creationId xmlns:a16="http://schemas.microsoft.com/office/drawing/2014/main" xmlns="" id="{0A9AC381-0380-87DA-2A83-4AD9C4977ACD}"/>
              </a:ext>
            </a:extLst>
          </p:cNvPr>
          <p:cNvSpPr/>
          <p:nvPr/>
        </p:nvSpPr>
        <p:spPr>
          <a:xfrm>
            <a:off x="1344766" y="272725"/>
            <a:ext cx="4227016" cy="724247"/>
          </a:xfrm>
          <a:custGeom>
            <a:avLst/>
            <a:gdLst/>
            <a:ahLst/>
            <a:cxnLst/>
            <a:rect l="l" t="t" r="r" b="b"/>
            <a:pathLst>
              <a:path w="1800200" h="581397">
                <a:moveTo>
                  <a:pt x="109524" y="0"/>
                </a:moveTo>
                <a:lnTo>
                  <a:pt x="1690676" y="0"/>
                </a:lnTo>
                <a:cubicBezTo>
                  <a:pt x="1751164" y="0"/>
                  <a:pt x="1800200" y="49036"/>
                  <a:pt x="1800200" y="109524"/>
                </a:cubicBezTo>
                <a:lnTo>
                  <a:pt x="1800200" y="581397"/>
                </a:lnTo>
                <a:lnTo>
                  <a:pt x="0" y="581397"/>
                </a:lnTo>
                <a:lnTo>
                  <a:pt x="0" y="109524"/>
                </a:lnTo>
                <a:cubicBezTo>
                  <a:pt x="0" y="49036"/>
                  <a:pt x="49036" y="0"/>
                  <a:pt x="109524" y="0"/>
                </a:cubicBezTo>
                <a:close/>
              </a:path>
            </a:pathLst>
          </a:custGeom>
          <a:solidFill>
            <a:schemeClr val="accent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Arial Black" panose="020B0A04020102020204" pitchFamily="34" charset="0"/>
              </a:rPr>
              <a:t>VISI DAN MISI DIT PAMOBVIT</a:t>
            </a:r>
          </a:p>
        </p:txBody>
      </p:sp>
      <p:sp>
        <p:nvSpPr>
          <p:cNvPr id="4" name="Rectangle 3">
            <a:extLst>
              <a:ext uri="{FF2B5EF4-FFF2-40B4-BE49-F238E27FC236}">
                <a16:creationId xmlns:a16="http://schemas.microsoft.com/office/drawing/2014/main" xmlns="" id="{9CB38BBC-C2E7-4BBD-B409-71CDBE8BF91C}"/>
              </a:ext>
            </a:extLst>
          </p:cNvPr>
          <p:cNvSpPr/>
          <p:nvPr/>
        </p:nvSpPr>
        <p:spPr>
          <a:xfrm>
            <a:off x="871147" y="1154126"/>
            <a:ext cx="7005368" cy="665796"/>
          </a:xfrm>
          <a:prstGeom prst="rect">
            <a:avLst/>
          </a:prstGeom>
          <a:solidFill>
            <a:schemeClr val="accent5">
              <a:lumMod val="50000"/>
            </a:schemeClr>
          </a:solidFill>
          <a:ln w="19050">
            <a:solidFill>
              <a:srgbClr val="C00000"/>
            </a:solidFill>
          </a:ln>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lIns="180188" tIns="216225" rIns="180188" rtlCol="0" anchor="t" anchorCtr="0"/>
          <a:lstStyle/>
          <a:p>
            <a:pPr marL="0" indent="0">
              <a:buNone/>
            </a:pPr>
            <a:r>
              <a:rPr lang="en-US" sz="1400" dirty="0" smtClean="0">
                <a:latin typeface="Arial Black" panose="020B0A04020102020204" pitchFamily="34" charset="0"/>
              </a:rPr>
              <a:t>VISI : </a:t>
            </a:r>
            <a:r>
              <a:rPr lang="id-ID" sz="1400" dirty="0" smtClean="0">
                <a:solidFill>
                  <a:schemeClr val="accent1">
                    <a:lumMod val="40000"/>
                    <a:lumOff val="60000"/>
                  </a:schemeClr>
                </a:solidFill>
                <a:effectLst/>
                <a:latin typeface="Arial Black" panose="020B0A04020102020204" pitchFamily="34" charset="0"/>
                <a:ea typeface="Arial MT"/>
                <a:cs typeface="Arial MT"/>
              </a:rPr>
              <a:t>TERW</a:t>
            </a:r>
            <a:r>
              <a:rPr lang="en-US" sz="1400" dirty="0">
                <a:solidFill>
                  <a:schemeClr val="accent1">
                    <a:lumMod val="40000"/>
                    <a:lumOff val="60000"/>
                  </a:schemeClr>
                </a:solidFill>
                <a:effectLst/>
                <a:latin typeface="Arial Black" panose="020B0A04020102020204" pitchFamily="34" charset="0"/>
                <a:ea typeface="Arial MT"/>
                <a:cs typeface="Arial MT"/>
              </a:rPr>
              <a:t>UJUDNYA SUMATERA UTARA YANG AMAN DAN TERTIB</a:t>
            </a:r>
          </a:p>
        </p:txBody>
      </p:sp>
      <p:sp>
        <p:nvSpPr>
          <p:cNvPr id="9" name="Content Placeholder 2">
            <a:extLst>
              <a:ext uri="{FF2B5EF4-FFF2-40B4-BE49-F238E27FC236}">
                <a16:creationId xmlns:a16="http://schemas.microsoft.com/office/drawing/2014/main" xmlns="" id="{6A162F53-8D48-2805-3B34-66BAC32DA513}"/>
              </a:ext>
            </a:extLst>
          </p:cNvPr>
          <p:cNvSpPr txBox="1">
            <a:spLocks/>
          </p:cNvSpPr>
          <p:nvPr/>
        </p:nvSpPr>
        <p:spPr>
          <a:xfrm>
            <a:off x="768070" y="1473654"/>
            <a:ext cx="10046899" cy="3443428"/>
          </a:xfrm>
          <a:prstGeom prst="rect">
            <a:avLst/>
          </a:prstGeom>
        </p:spPr>
        <p:txBody>
          <a:bodyPr>
            <a:noAutofit/>
          </a:bodyPr>
          <a:lst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600" dirty="0">
              <a:latin typeface="Arial Black" panose="020B0A04020102020204" pitchFamily="34" charset="0"/>
            </a:endParaRPr>
          </a:p>
          <a:p>
            <a:pPr marL="0" indent="0">
              <a:buFont typeface="Arial" panose="020B0604020202020204" pitchFamily="34" charset="0"/>
              <a:buNone/>
            </a:pPr>
            <a:r>
              <a:rPr lang="en-US" sz="1400" dirty="0" smtClean="0">
                <a:latin typeface="Arial Black" panose="020B0A04020102020204" pitchFamily="34" charset="0"/>
              </a:rPr>
              <a:t>MISI  :</a:t>
            </a:r>
          </a:p>
          <a:p>
            <a:pPr marL="396875" lvl="1" indent="-396875" algn="just">
              <a:lnSpc>
                <a:spcPct val="150000"/>
              </a:lnSpc>
              <a:buFont typeface="Arial" panose="020B0604020202020204" pitchFamily="34" charset="0"/>
              <a:buAutoNum type="arabicPeriod"/>
            </a:pPr>
            <a:r>
              <a:rPr lang="en-US" sz="1400" b="1" kern="0" dirty="0" smtClean="0">
                <a:latin typeface="Arial Black" panose="020B0A04020102020204" pitchFamily="34" charset="0"/>
              </a:rPr>
              <a:t>MENYUSUN PERENCANAAN PROGRAM KERJA DAN ANGGARAN MANAJEMEN SARPRAS, PERSONEL DAN KINERJA SERTA MENGELOLA KEUANGAN DAN PELAYANAN KETATAUSAHAAN DAN URUSAN DALAM.</a:t>
            </a:r>
          </a:p>
          <a:p>
            <a:pPr marL="396875" lvl="1" indent="-396875" algn="just">
              <a:lnSpc>
                <a:spcPct val="150000"/>
              </a:lnSpc>
              <a:buFont typeface="Arial" panose="020B0604020202020204" pitchFamily="34" charset="0"/>
              <a:buAutoNum type="arabicPeriod"/>
            </a:pPr>
            <a:r>
              <a:rPr lang="en-US" sz="1400" b="1" kern="0" dirty="0" smtClean="0">
                <a:latin typeface="Arial Black" panose="020B0A04020102020204" pitchFamily="34" charset="0"/>
              </a:rPr>
              <a:t>PEMBINAAN MANAJEMEN OPERASIONAL DAN PELATIHAN, PENYELENGGARAAN ANEV SERTA PENGUMPULAN DAN PENGELOLAAN DATA PENYAJIAN INFORMASI DAN DOKUMENTASI PROGRAM DIT PAMOBVIT POLDA SUMUT</a:t>
            </a:r>
          </a:p>
          <a:p>
            <a:pPr marL="396875" lvl="1" indent="-396875" algn="just">
              <a:lnSpc>
                <a:spcPct val="150000"/>
              </a:lnSpc>
              <a:buFont typeface="Arial" panose="020B0604020202020204" pitchFamily="34" charset="0"/>
              <a:buAutoNum type="arabicPeriod"/>
            </a:pPr>
            <a:r>
              <a:rPr lang="en-US" sz="1400" b="1" kern="0" dirty="0" smtClean="0">
                <a:latin typeface="Arial Black" panose="020B0A04020102020204" pitchFamily="34" charset="0"/>
              </a:rPr>
              <a:t>PAM LINGK INDUSTRI DAN KAWASAN TERTENTU YANG PERLU PAM SUS</a:t>
            </a:r>
          </a:p>
          <a:p>
            <a:pPr marL="396875" lvl="1" indent="-396875" algn="just">
              <a:lnSpc>
                <a:spcPct val="150000"/>
              </a:lnSpc>
              <a:buFont typeface="Arial" panose="020B0604020202020204" pitchFamily="34" charset="0"/>
              <a:buAutoNum type="arabicPeriod"/>
            </a:pPr>
            <a:r>
              <a:rPr lang="en-US" sz="1400" b="1" kern="0" dirty="0" smtClean="0">
                <a:latin typeface="Arial Black" panose="020B0A04020102020204" pitchFamily="34" charset="0"/>
              </a:rPr>
              <a:t>PAM OBJEK WISATA TERMASUK MOBILITAS WISATAWAN</a:t>
            </a:r>
          </a:p>
          <a:p>
            <a:pPr marL="396875" lvl="1" indent="-396875" algn="just">
              <a:lnSpc>
                <a:spcPct val="150000"/>
              </a:lnSpc>
              <a:buFont typeface="Arial" panose="020B0604020202020204" pitchFamily="34" charset="0"/>
              <a:buAutoNum type="arabicPeriod"/>
            </a:pPr>
            <a:r>
              <a:rPr lang="en-US" sz="1400" b="1" kern="0" dirty="0" smtClean="0">
                <a:latin typeface="Arial Black" panose="020B0A04020102020204" pitchFamily="34" charset="0"/>
              </a:rPr>
              <a:t>PAM KEMENNTRIAN LEMBAGA NEGARA &amp; PERWAKILAN NEGARA ASING VVIP DAN VIP, YG PERLU PAM  SUS.</a:t>
            </a:r>
          </a:p>
          <a:p>
            <a:pPr marL="396875" lvl="1" indent="-396875" algn="just">
              <a:lnSpc>
                <a:spcPct val="150000"/>
              </a:lnSpc>
              <a:buFont typeface="Arial" panose="020B0604020202020204" pitchFamily="34" charset="0"/>
              <a:buAutoNum type="arabicPeriod"/>
            </a:pPr>
            <a:r>
              <a:rPr lang="en-US" sz="1400" b="1" kern="0" dirty="0" smtClean="0">
                <a:latin typeface="Arial Black" panose="020B0A04020102020204" pitchFamily="34" charset="0"/>
              </a:rPr>
              <a:t>LAKS ASISTENSI MANAJEMEN AUDIT SISPAM KE OBVIT/NAS</a:t>
            </a:r>
            <a:endParaRPr lang="en-US" sz="1400" b="1" dirty="0">
              <a:latin typeface="Arial Black" panose="020B0A04020102020204" pitchFamily="34" charset="0"/>
            </a:endParaRPr>
          </a:p>
        </p:txBody>
      </p:sp>
      <p:pic>
        <p:nvPicPr>
          <p:cNvPr id="29" name="Picture 28"/>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5921406" y="310719"/>
            <a:ext cx="1189607" cy="506029"/>
          </a:xfrm>
          <a:prstGeom prst="rect">
            <a:avLst/>
          </a:prstGeom>
        </p:spPr>
      </p:pic>
      <p:pic>
        <p:nvPicPr>
          <p:cNvPr id="30" name="Picture 29" descr="PT AKR Corporindo Tbk"/>
          <p:cNvPicPr/>
          <p:nvPr/>
        </p:nvPicPr>
        <p:blipFill>
          <a:blip r:embed="rId4" cstate="print">
            <a:clrChange>
              <a:clrFrom>
                <a:srgbClr val="FFFFFF"/>
              </a:clrFrom>
              <a:clrTo>
                <a:srgbClr val="FFFFFF">
                  <a:alpha val="0"/>
                </a:srgbClr>
              </a:clrTo>
            </a:clrChange>
          </a:blip>
          <a:srcRect l="19380" t="41847" r="19158" b="40275"/>
          <a:stretch>
            <a:fillRect/>
          </a:stretch>
        </p:blipFill>
        <p:spPr bwMode="auto">
          <a:xfrm>
            <a:off x="8243075" y="461186"/>
            <a:ext cx="2012879" cy="304800"/>
          </a:xfrm>
          <a:prstGeom prst="rect">
            <a:avLst/>
          </a:prstGeom>
          <a:noFill/>
          <a:ln w="9525">
            <a:noFill/>
            <a:miter lim="800000"/>
            <a:headEnd/>
            <a:tailEnd/>
          </a:ln>
        </p:spPr>
      </p:pic>
      <p:pic>
        <p:nvPicPr>
          <p:cNvPr id="31" name="Picture 30" descr="Direktorat Pengamanan Obyek Vital"/>
          <p:cNvPicPr/>
          <p:nvPr/>
        </p:nvPicPr>
        <p:blipFill>
          <a:blip r:embed="rId5" cstate="print">
            <a:clrChange>
              <a:clrFrom>
                <a:srgbClr val="FFFFFF"/>
              </a:clrFrom>
              <a:clrTo>
                <a:srgbClr val="FFFFFF">
                  <a:alpha val="0"/>
                </a:srgbClr>
              </a:clrTo>
            </a:clrChange>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7119232" y="276233"/>
            <a:ext cx="585565" cy="541867"/>
          </a:xfrm>
          <a:prstGeom prst="rect">
            <a:avLst/>
          </a:prstGeom>
          <a:noFill/>
          <a:ln>
            <a:noFill/>
          </a:ln>
        </p:spPr>
      </p:pic>
      <p:pic>
        <p:nvPicPr>
          <p:cNvPr id="32" name="Picture 31" descr="PTPN IV Regional I Lakukan Penanaman Perdana Program ..."/>
          <p:cNvPicPr/>
          <p:nvPr/>
        </p:nvPicPr>
        <p:blipFill>
          <a:blip r:embed="rId6"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7742143" y="295470"/>
            <a:ext cx="539817" cy="499533"/>
          </a:xfrm>
          <a:prstGeom prst="rect">
            <a:avLst/>
          </a:prstGeom>
          <a:noFill/>
          <a:ln>
            <a:noFill/>
          </a:ln>
        </p:spPr>
      </p:pic>
      <p:sp>
        <p:nvSpPr>
          <p:cNvPr id="12290" name="AutoShape 2" descr="Berkarya Membangun Bangsa, Polda Sumut Fasilitasi Seluruh El"/>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2292" name="AutoShape 4" descr="Berkarya Membangun Bangsa, Polda Sumut Fasilitasi Seluruh El"/>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xmlns="" val="3385714917"/>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8">
            <a:extLst>
              <a:ext uri="{FF2B5EF4-FFF2-40B4-BE49-F238E27FC236}">
                <a16:creationId xmlns:a16="http://schemas.microsoft.com/office/drawing/2014/main" xmlns="" id="{0A9AC381-0380-87DA-2A83-4AD9C4977ACD}"/>
              </a:ext>
            </a:extLst>
          </p:cNvPr>
          <p:cNvSpPr/>
          <p:nvPr/>
        </p:nvSpPr>
        <p:spPr>
          <a:xfrm>
            <a:off x="1002709" y="167595"/>
            <a:ext cx="4915302" cy="724247"/>
          </a:xfrm>
          <a:custGeom>
            <a:avLst/>
            <a:gdLst/>
            <a:ahLst/>
            <a:cxnLst/>
            <a:rect l="l" t="t" r="r" b="b"/>
            <a:pathLst>
              <a:path w="1800200" h="581397">
                <a:moveTo>
                  <a:pt x="109524" y="0"/>
                </a:moveTo>
                <a:lnTo>
                  <a:pt x="1690676" y="0"/>
                </a:lnTo>
                <a:cubicBezTo>
                  <a:pt x="1751164" y="0"/>
                  <a:pt x="1800200" y="49036"/>
                  <a:pt x="1800200" y="109524"/>
                </a:cubicBezTo>
                <a:lnTo>
                  <a:pt x="1800200" y="581397"/>
                </a:lnTo>
                <a:lnTo>
                  <a:pt x="0" y="581397"/>
                </a:lnTo>
                <a:lnTo>
                  <a:pt x="0" y="109524"/>
                </a:lnTo>
                <a:cubicBezTo>
                  <a:pt x="0" y="49036"/>
                  <a:pt x="49036" y="0"/>
                  <a:pt x="109524" y="0"/>
                </a:cubicBezTo>
                <a:close/>
              </a:path>
            </a:pathLst>
          </a:custGeom>
          <a:solidFill>
            <a:schemeClr val="accent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Arial Black" panose="020B0A04020102020204" pitchFamily="34" charset="0"/>
              </a:rPr>
              <a:t>TUGAS DAN FUNGSI DIT PAMOBVIT</a:t>
            </a:r>
          </a:p>
        </p:txBody>
      </p:sp>
      <p:grpSp>
        <p:nvGrpSpPr>
          <p:cNvPr id="31" name="Group 30">
            <a:extLst>
              <a:ext uri="{FF2B5EF4-FFF2-40B4-BE49-F238E27FC236}">
                <a16:creationId xmlns:a16="http://schemas.microsoft.com/office/drawing/2014/main" xmlns="" id="{FD062801-E548-47E6-9285-4458F885968E}"/>
              </a:ext>
            </a:extLst>
          </p:cNvPr>
          <p:cNvGrpSpPr/>
          <p:nvPr/>
        </p:nvGrpSpPr>
        <p:grpSpPr>
          <a:xfrm>
            <a:off x="5152155" y="1210252"/>
            <a:ext cx="6713780" cy="5180327"/>
            <a:chOff x="7500150" y="327508"/>
            <a:chExt cx="4508661" cy="4037853"/>
          </a:xfrm>
        </p:grpSpPr>
        <p:sp>
          <p:nvSpPr>
            <p:cNvPr id="24" name="Rectangle 23">
              <a:extLst>
                <a:ext uri="{FF2B5EF4-FFF2-40B4-BE49-F238E27FC236}">
                  <a16:creationId xmlns:a16="http://schemas.microsoft.com/office/drawing/2014/main" xmlns="" id="{FF9C1D6F-294E-45F6-B1D3-E5C19B35516E}"/>
                </a:ext>
              </a:extLst>
            </p:cNvPr>
            <p:cNvSpPr/>
            <p:nvPr/>
          </p:nvSpPr>
          <p:spPr>
            <a:xfrm>
              <a:off x="7500150" y="730887"/>
              <a:ext cx="4508661" cy="3634474"/>
            </a:xfrm>
            <a:prstGeom prst="rect">
              <a:avLst/>
            </a:prstGeom>
            <a:solidFill>
              <a:srgbClr val="FFFF00"/>
            </a:solidFill>
          </p:spPr>
          <p:txBody>
            <a:bodyPr wrap="square">
              <a:spAutoFit/>
            </a:bodyPr>
            <a:lstStyle/>
            <a:p>
              <a:pPr marL="179388" lvl="0" indent="-179388" algn="just">
                <a:lnSpc>
                  <a:spcPct val="115000"/>
                </a:lnSpc>
                <a:buFont typeface="Wingdings" panose="05000000000000000000" pitchFamily="2" charset="2"/>
                <a:buChar char="Ø"/>
              </a:pPr>
              <a:r>
                <a:rPr lang="id-ID" sz="2200" b="1" dirty="0"/>
                <a:t>Menyusun program kerja dan anggaran, sarpras, personil, pelayanan </a:t>
              </a:r>
              <a:r>
                <a:rPr lang="en-US" sz="2200" b="1" dirty="0" err="1" smtClean="0"/>
                <a:t>perusahaan</a:t>
              </a:r>
              <a:r>
                <a:rPr lang="en-US" sz="2200" b="1" dirty="0" smtClean="0"/>
                <a:t> </a:t>
              </a:r>
              <a:r>
                <a:rPr lang="id-ID" sz="2200" b="1" dirty="0" smtClean="0"/>
                <a:t>dan </a:t>
              </a:r>
              <a:r>
                <a:rPr lang="id-ID" sz="2200" b="1" dirty="0"/>
                <a:t>urusan </a:t>
              </a:r>
              <a:r>
                <a:rPr lang="en-US" sz="2200" b="1" dirty="0" err="1" smtClean="0"/>
                <a:t>administrasi</a:t>
              </a:r>
              <a:r>
                <a:rPr lang="id-ID" sz="2200" b="1" dirty="0" smtClean="0"/>
                <a:t>.</a:t>
              </a:r>
              <a:endParaRPr lang="id-ID" sz="2200" b="1" dirty="0"/>
            </a:p>
            <a:p>
              <a:pPr marL="179388" lvl="0" indent="-179388" algn="just">
                <a:lnSpc>
                  <a:spcPct val="115000"/>
                </a:lnSpc>
                <a:buFont typeface="Wingdings" panose="05000000000000000000" pitchFamily="2" charset="2"/>
                <a:buChar char="Ø"/>
              </a:pPr>
              <a:r>
                <a:rPr lang="id-ID" sz="2200" b="1" dirty="0"/>
                <a:t>Pembinaan manajemen operasional dan pelatihan.</a:t>
              </a:r>
            </a:p>
            <a:p>
              <a:pPr marL="179388" lvl="0" indent="-179388" algn="just">
                <a:lnSpc>
                  <a:spcPct val="115000"/>
                </a:lnSpc>
                <a:buFont typeface="Wingdings" panose="05000000000000000000" pitchFamily="2" charset="2"/>
                <a:buChar char="Ø"/>
              </a:pPr>
              <a:r>
                <a:rPr lang="id-ID" sz="2200" b="1" dirty="0"/>
                <a:t>Pengamanan lingkungan industri dan kawasan tertentu.</a:t>
              </a:r>
            </a:p>
            <a:p>
              <a:pPr marL="179388" lvl="0" indent="-179388" algn="just">
                <a:lnSpc>
                  <a:spcPct val="115000"/>
                </a:lnSpc>
                <a:buFont typeface="Wingdings" panose="05000000000000000000" pitchFamily="2" charset="2"/>
                <a:buChar char="Ø"/>
              </a:pPr>
              <a:r>
                <a:rPr lang="id-ID" sz="2200" b="1" dirty="0"/>
                <a:t>Pengamanan objek wisata.</a:t>
              </a:r>
            </a:p>
            <a:p>
              <a:pPr marL="179388" lvl="0" indent="-179388" algn="just">
                <a:lnSpc>
                  <a:spcPct val="115000"/>
                </a:lnSpc>
                <a:buFont typeface="Wingdings" panose="05000000000000000000" pitchFamily="2" charset="2"/>
                <a:buChar char="Ø"/>
              </a:pPr>
              <a:r>
                <a:rPr lang="id-ID" sz="2200" b="1" dirty="0"/>
                <a:t>Pengamanan Kemneg, Perwakilan Asing dan VIP.</a:t>
              </a:r>
            </a:p>
            <a:p>
              <a:pPr marL="179388" indent="-179388">
                <a:buFont typeface="Wingdings" panose="05000000000000000000" pitchFamily="2" charset="2"/>
                <a:buChar char="Ø"/>
              </a:pPr>
              <a:r>
                <a:rPr lang="id-ID" sz="2200" b="1" dirty="0"/>
                <a:t>Melaksanakan binteknis dan audit sistem manajemen pengamanan ke objek vital</a:t>
              </a:r>
            </a:p>
          </p:txBody>
        </p:sp>
        <p:sp>
          <p:nvSpPr>
            <p:cNvPr id="25" name="Rectangle 24">
              <a:extLst>
                <a:ext uri="{FF2B5EF4-FFF2-40B4-BE49-F238E27FC236}">
                  <a16:creationId xmlns:a16="http://schemas.microsoft.com/office/drawing/2014/main" xmlns="" id="{E44B7469-65B6-42E8-B582-60BBFEB6B6C0}"/>
                </a:ext>
              </a:extLst>
            </p:cNvPr>
            <p:cNvSpPr/>
            <p:nvPr/>
          </p:nvSpPr>
          <p:spPr>
            <a:xfrm>
              <a:off x="7500150" y="327508"/>
              <a:ext cx="4508661" cy="369332"/>
            </a:xfrm>
            <a:prstGeom prst="rect">
              <a:avLst/>
            </a:prstGeom>
            <a:solidFill>
              <a:schemeClr val="accent2">
                <a:lumMod val="40000"/>
                <a:lumOff val="60000"/>
              </a:schemeClr>
            </a:solidFill>
          </p:spPr>
          <p:txBody>
            <a:bodyPr wrap="square">
              <a:spAutoFit/>
            </a:bodyPr>
            <a:lstStyle/>
            <a:p>
              <a:pPr algn="ctr"/>
              <a:r>
                <a:rPr lang="id-ID" b="1" dirty="0">
                  <a:latin typeface="Times New Roman" panose="02020603050405020304" pitchFamily="18" charset="0"/>
                  <a:ea typeface="Calibri" panose="020F0502020204030204" pitchFamily="34" charset="0"/>
                </a:rPr>
                <a:t>FUNGSI</a:t>
              </a:r>
              <a:endParaRPr lang="id-ID" dirty="0"/>
            </a:p>
          </p:txBody>
        </p:sp>
      </p:grpSp>
      <p:grpSp>
        <p:nvGrpSpPr>
          <p:cNvPr id="30" name="Group 29">
            <a:extLst>
              <a:ext uri="{FF2B5EF4-FFF2-40B4-BE49-F238E27FC236}">
                <a16:creationId xmlns:a16="http://schemas.microsoft.com/office/drawing/2014/main" xmlns="" id="{3696B34E-2FEC-4C22-9AEE-9CBC1CBCC5F4}"/>
              </a:ext>
            </a:extLst>
          </p:cNvPr>
          <p:cNvGrpSpPr/>
          <p:nvPr/>
        </p:nvGrpSpPr>
        <p:grpSpPr>
          <a:xfrm>
            <a:off x="491778" y="1251732"/>
            <a:ext cx="3108960" cy="3305761"/>
            <a:chOff x="7311" y="1403423"/>
            <a:chExt cx="2429888" cy="3021018"/>
          </a:xfrm>
        </p:grpSpPr>
        <p:sp>
          <p:nvSpPr>
            <p:cNvPr id="6" name="TextBox 5">
              <a:extLst>
                <a:ext uri="{FF2B5EF4-FFF2-40B4-BE49-F238E27FC236}">
                  <a16:creationId xmlns:a16="http://schemas.microsoft.com/office/drawing/2014/main" xmlns="" id="{C5E49DDF-C00C-4A99-9529-4D06FF01640C}"/>
                </a:ext>
              </a:extLst>
            </p:cNvPr>
            <p:cNvSpPr txBox="1"/>
            <p:nvPr/>
          </p:nvSpPr>
          <p:spPr>
            <a:xfrm>
              <a:off x="7311" y="1864919"/>
              <a:ext cx="2429888" cy="2559522"/>
            </a:xfrm>
            <a:prstGeom prst="rect">
              <a:avLst/>
            </a:prstGeom>
            <a:solidFill>
              <a:schemeClr val="bg1">
                <a:lumMod val="95000"/>
              </a:schemeClr>
            </a:solidFill>
          </p:spPr>
          <p:txBody>
            <a:bodyPr wrap="square" rtlCol="0">
              <a:spAutoFit/>
            </a:bodyPr>
            <a:lstStyle/>
            <a:p>
              <a:pPr algn="just">
                <a:spcAft>
                  <a:spcPts val="600"/>
                </a:spcAft>
              </a:pPr>
              <a:r>
                <a:rPr lang="id-ID" sz="1600" b="1" dirty="0"/>
                <a:t>Ditpamobvit Polda Sumut merupakan unsur pelaksana tugas pokok dalam bidang pengamanan objek vital pada tingkat Polda yg menyelenggarakan pengamanan kawasan tertentu, pariwisata, VIP serta audit sistem pengamanan objek vital nasional dan objek vital lainnya.</a:t>
              </a:r>
              <a:endParaRPr lang="en-US" altLang="ko-KR" sz="1600" dirty="0">
                <a:solidFill>
                  <a:schemeClr val="tx1">
                    <a:lumMod val="75000"/>
                    <a:lumOff val="25000"/>
                  </a:schemeClr>
                </a:solidFill>
                <a:cs typeface="Arial" pitchFamily="34" charset="0"/>
              </a:endParaRPr>
            </a:p>
          </p:txBody>
        </p:sp>
        <p:sp>
          <p:nvSpPr>
            <p:cNvPr id="7" name="Rectangle 6">
              <a:extLst>
                <a:ext uri="{FF2B5EF4-FFF2-40B4-BE49-F238E27FC236}">
                  <a16:creationId xmlns:a16="http://schemas.microsoft.com/office/drawing/2014/main" xmlns="" id="{1FB1CB5C-CF9F-4946-B7FF-BF6BE1C86B5D}"/>
                </a:ext>
              </a:extLst>
            </p:cNvPr>
            <p:cNvSpPr/>
            <p:nvPr/>
          </p:nvSpPr>
          <p:spPr>
            <a:xfrm>
              <a:off x="221188" y="1403423"/>
              <a:ext cx="2080223" cy="369332"/>
            </a:xfrm>
            <a:prstGeom prst="rect">
              <a:avLst/>
            </a:prstGeom>
            <a:solidFill>
              <a:schemeClr val="tx1"/>
            </a:solidFill>
          </p:spPr>
          <p:txBody>
            <a:bodyPr wrap="square">
              <a:spAutoFit/>
            </a:bodyPr>
            <a:lstStyle/>
            <a:p>
              <a:pPr algn="ctr"/>
              <a:r>
                <a:rPr lang="id-ID" b="1" dirty="0">
                  <a:solidFill>
                    <a:schemeClr val="bg1"/>
                  </a:solidFill>
                  <a:latin typeface="Times New Roman" panose="02020603050405020304" pitchFamily="18" charset="0"/>
                  <a:ea typeface="Calibri" panose="020F0502020204030204" pitchFamily="34" charset="0"/>
                </a:rPr>
                <a:t>TUGAS POKOK</a:t>
              </a:r>
              <a:endParaRPr lang="id-ID" dirty="0">
                <a:solidFill>
                  <a:schemeClr val="bg1"/>
                </a:solidFill>
              </a:endParaRPr>
            </a:p>
          </p:txBody>
        </p:sp>
      </p:grpSp>
      <p:sp>
        <p:nvSpPr>
          <p:cNvPr id="3" name="Arrow: Right 2">
            <a:extLst>
              <a:ext uri="{FF2B5EF4-FFF2-40B4-BE49-F238E27FC236}">
                <a16:creationId xmlns:a16="http://schemas.microsoft.com/office/drawing/2014/main" xmlns="" id="{A3C04778-39F7-3549-7CA4-6217E45CE3E4}"/>
              </a:ext>
            </a:extLst>
          </p:cNvPr>
          <p:cNvSpPr/>
          <p:nvPr/>
        </p:nvSpPr>
        <p:spPr>
          <a:xfrm>
            <a:off x="3760470" y="2961167"/>
            <a:ext cx="1268730" cy="12801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12" name="Picture 11"/>
          <p:cNvPicPr/>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6285391" y="301842"/>
            <a:ext cx="1100832" cy="506029"/>
          </a:xfrm>
          <a:prstGeom prst="rect">
            <a:avLst/>
          </a:prstGeom>
        </p:spPr>
      </p:pic>
      <p:pic>
        <p:nvPicPr>
          <p:cNvPr id="13" name="Picture 12" descr="PT AKR Corporindo Tbk"/>
          <p:cNvPicPr/>
          <p:nvPr/>
        </p:nvPicPr>
        <p:blipFill>
          <a:blip r:embed="rId3" cstate="print">
            <a:clrChange>
              <a:clrFrom>
                <a:srgbClr val="FFFFFF"/>
              </a:clrFrom>
              <a:clrTo>
                <a:srgbClr val="FFFFFF">
                  <a:alpha val="0"/>
                </a:srgbClr>
              </a:clrTo>
            </a:clrChange>
          </a:blip>
          <a:srcRect l="19380" t="41847" r="19158" b="40275"/>
          <a:stretch>
            <a:fillRect/>
          </a:stretch>
        </p:blipFill>
        <p:spPr bwMode="auto">
          <a:xfrm>
            <a:off x="8607059" y="452309"/>
            <a:ext cx="1862667" cy="304800"/>
          </a:xfrm>
          <a:prstGeom prst="rect">
            <a:avLst/>
          </a:prstGeom>
          <a:noFill/>
          <a:ln w="9525">
            <a:noFill/>
            <a:miter lim="800000"/>
            <a:headEnd/>
            <a:tailEnd/>
          </a:ln>
        </p:spPr>
      </p:pic>
      <p:pic>
        <p:nvPicPr>
          <p:cNvPr id="14" name="Picture 13" descr="Direktorat Pengamanan Obyek Vital"/>
          <p:cNvPicPr/>
          <p:nvPr/>
        </p:nvPicPr>
        <p:blipFill>
          <a:blip r:embed="rId4" cstate="print">
            <a:clrChange>
              <a:clrFrom>
                <a:srgbClr val="FFFFFF"/>
              </a:clrFrom>
              <a:clrTo>
                <a:srgbClr val="FFFFFF">
                  <a:alpha val="0"/>
                </a:srgbClr>
              </a:clrTo>
            </a:clrChange>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7483216" y="267356"/>
            <a:ext cx="541867" cy="541867"/>
          </a:xfrm>
          <a:prstGeom prst="rect">
            <a:avLst/>
          </a:prstGeom>
          <a:noFill/>
          <a:ln>
            <a:noFill/>
          </a:ln>
        </p:spPr>
      </p:pic>
      <p:pic>
        <p:nvPicPr>
          <p:cNvPr id="15" name="Picture 14" descr="PTPN IV Regional I Lakukan Penanaman Perdana Program ..."/>
          <p:cNvPicPr/>
          <p:nvPr/>
        </p:nvPicPr>
        <p:blipFill>
          <a:blip r:embed="rId5"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8106127" y="286593"/>
            <a:ext cx="499533" cy="499533"/>
          </a:xfrm>
          <a:prstGeom prst="rect">
            <a:avLst/>
          </a:prstGeom>
          <a:noFill/>
          <a:ln>
            <a:noFill/>
          </a:ln>
        </p:spPr>
      </p:pic>
      <p:pic>
        <p:nvPicPr>
          <p:cNvPr id="11266" name="Picture 2" descr="Tap Animals-Funny"/>
          <p:cNvPicPr>
            <a:picLocks noChangeAspect="1" noChangeArrowheads="1"/>
          </p:cNvPicPr>
          <p:nvPr/>
        </p:nvPicPr>
        <p:blipFill>
          <a:blip r:embed="rId6"/>
          <a:srcRect t="23876" b="26374"/>
          <a:stretch>
            <a:fillRect/>
          </a:stretch>
        </p:blipFill>
        <p:spPr bwMode="auto">
          <a:xfrm>
            <a:off x="572263" y="4560425"/>
            <a:ext cx="4590046" cy="1956122"/>
          </a:xfrm>
          <a:prstGeom prst="rect">
            <a:avLst/>
          </a:prstGeom>
          <a:noFill/>
        </p:spPr>
      </p:pic>
    </p:spTree>
    <p:extLst>
      <p:ext uri="{BB962C8B-B14F-4D97-AF65-F5344CB8AC3E}">
        <p14:creationId xmlns:p14="http://schemas.microsoft.com/office/powerpoint/2010/main" xmlns="" val="1248521852"/>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fade">
                                      <p:cBhvr>
                                        <p:cTn id="14" dur="1000"/>
                                        <p:tgtEl>
                                          <p:spTgt spid="30"/>
                                        </p:tgtEl>
                                      </p:cBhvr>
                                    </p:animEffect>
                                    <p:anim calcmode="lin" valueType="num">
                                      <p:cBhvr>
                                        <p:cTn id="15" dur="1000" fill="hold"/>
                                        <p:tgtEl>
                                          <p:spTgt spid="30"/>
                                        </p:tgtEl>
                                        <p:attrNameLst>
                                          <p:attrName>ppt_x</p:attrName>
                                        </p:attrNameLst>
                                      </p:cBhvr>
                                      <p:tavLst>
                                        <p:tav tm="0">
                                          <p:val>
                                            <p:strVal val="#ppt_x"/>
                                          </p:val>
                                        </p:tav>
                                        <p:tav tm="100000">
                                          <p:val>
                                            <p:strVal val="#ppt_x"/>
                                          </p:val>
                                        </p:tav>
                                      </p:tavLst>
                                    </p:anim>
                                    <p:anim calcmode="lin" valueType="num">
                                      <p:cBhvr>
                                        <p:cTn id="16"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User\AppData\Local\Microsoft\Windows\Temporary Internet Files\Content.Word\20191106_135612.jpg">
            <a:extLst>
              <a:ext uri="{FF2B5EF4-FFF2-40B4-BE49-F238E27FC236}">
                <a16:creationId xmlns:a16="http://schemas.microsoft.com/office/drawing/2014/main" xmlns="" id="{A89E1327-26B6-4CF2-E6DB-097BF8A081D2}"/>
              </a:ext>
            </a:extLst>
          </p:cNvPr>
          <p:cNvPicPr/>
          <p:nvPr/>
        </p:nvPicPr>
        <p:blipFill>
          <a:blip r:embed="rId2" cstate="print"/>
          <a:srcRect/>
          <a:stretch>
            <a:fillRect/>
          </a:stretch>
        </p:blipFill>
        <p:spPr bwMode="auto">
          <a:xfrm>
            <a:off x="261244" y="38634"/>
            <a:ext cx="11802419" cy="6787282"/>
          </a:xfrm>
          <a:prstGeom prst="rect">
            <a:avLst/>
          </a:prstGeom>
          <a:ln>
            <a:noFill/>
          </a:ln>
          <a:effectLst>
            <a:softEdge rad="112500"/>
          </a:effectLst>
        </p:spPr>
      </p:pic>
      <p:sp>
        <p:nvSpPr>
          <p:cNvPr id="3" name="Rectangle 2">
            <a:extLst>
              <a:ext uri="{FF2B5EF4-FFF2-40B4-BE49-F238E27FC236}">
                <a16:creationId xmlns:a16="http://schemas.microsoft.com/office/drawing/2014/main" xmlns="" id="{9BB7AB43-EA57-5F6F-0121-37EF664671A4}"/>
              </a:ext>
            </a:extLst>
          </p:cNvPr>
          <p:cNvSpPr/>
          <p:nvPr/>
        </p:nvSpPr>
        <p:spPr>
          <a:xfrm>
            <a:off x="733331" y="53095"/>
            <a:ext cx="5563296" cy="461665"/>
          </a:xfrm>
          <a:prstGeom prst="rect">
            <a:avLst/>
          </a:prstGeom>
          <a:solidFill>
            <a:schemeClr val="accent5">
              <a:lumMod val="50000"/>
            </a:schemeClr>
          </a:solidFill>
          <a:ln w="19050">
            <a:solidFill>
              <a:srgbClr val="C00000"/>
            </a:solidFill>
          </a:ln>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lIns="180188" tIns="216225" rIns="180188" rtlCol="0" anchor="t" anchorCtr="0"/>
          <a:lstStyle/>
          <a:p>
            <a:pPr algn="ctr" defTabSz="915314">
              <a:lnSpc>
                <a:spcPct val="50000"/>
              </a:lnSpc>
            </a:pPr>
            <a:r>
              <a:rPr lang="en-US" sz="2400" b="1" i="1" kern="0" dirty="0">
                <a:solidFill>
                  <a:schemeClr val="bg1"/>
                </a:solidFill>
                <a:latin typeface="Arial" panose="020B0604020202020204" pitchFamily="34" charset="0"/>
                <a:ea typeface="Calibri" panose="020F0502020204030204" pitchFamily="34" charset="0"/>
                <a:cs typeface="Arial" panose="020B0604020202020204" pitchFamily="34" charset="0"/>
              </a:rPr>
              <a:t>KONDISI SAAT INI</a:t>
            </a:r>
            <a:endParaRPr lang="en-ID" sz="1800" b="1" kern="0" dirty="0">
              <a:effectLst/>
              <a:latin typeface="Arial" panose="020B0604020202020204" pitchFamily="34" charset="0"/>
              <a:ea typeface="Arial" panose="020B0604020202020204" pitchFamily="34" charset="0"/>
            </a:endParaRPr>
          </a:p>
        </p:txBody>
      </p:sp>
      <p:grpSp>
        <p:nvGrpSpPr>
          <p:cNvPr id="33" name="Group 32">
            <a:extLst>
              <a:ext uri="{FF2B5EF4-FFF2-40B4-BE49-F238E27FC236}">
                <a16:creationId xmlns:a16="http://schemas.microsoft.com/office/drawing/2014/main" xmlns="" id="{9CE15DD3-BE92-4DF3-A0C1-1A03CACBA605}"/>
              </a:ext>
            </a:extLst>
          </p:cNvPr>
          <p:cNvGrpSpPr/>
          <p:nvPr/>
        </p:nvGrpSpPr>
        <p:grpSpPr>
          <a:xfrm>
            <a:off x="3250194" y="705795"/>
            <a:ext cx="3465566" cy="4485965"/>
            <a:chOff x="2463481" y="1466854"/>
            <a:chExt cx="4833413" cy="3802819"/>
          </a:xfrm>
        </p:grpSpPr>
        <p:grpSp>
          <p:nvGrpSpPr>
            <p:cNvPr id="32" name="Group 31">
              <a:extLst>
                <a:ext uri="{FF2B5EF4-FFF2-40B4-BE49-F238E27FC236}">
                  <a16:creationId xmlns:a16="http://schemas.microsoft.com/office/drawing/2014/main" xmlns="" id="{AB4948A1-4AEC-4BA8-AEC9-68693F57961C}"/>
                </a:ext>
              </a:extLst>
            </p:cNvPr>
            <p:cNvGrpSpPr/>
            <p:nvPr/>
          </p:nvGrpSpPr>
          <p:grpSpPr>
            <a:xfrm>
              <a:off x="2463481" y="2036352"/>
              <a:ext cx="4833413" cy="3233321"/>
              <a:chOff x="2463481" y="2036352"/>
              <a:chExt cx="4833413" cy="3233321"/>
            </a:xfrm>
          </p:grpSpPr>
          <p:sp>
            <p:nvSpPr>
              <p:cNvPr id="4" name="Rectangle: Rounded Corners 3">
                <a:extLst>
                  <a:ext uri="{FF2B5EF4-FFF2-40B4-BE49-F238E27FC236}">
                    <a16:creationId xmlns:a16="http://schemas.microsoft.com/office/drawing/2014/main" xmlns="" id="{7086229F-4996-46BD-BB69-805B9967F2CA}"/>
                  </a:ext>
                </a:extLst>
              </p:cNvPr>
              <p:cNvSpPr/>
              <p:nvPr/>
            </p:nvSpPr>
            <p:spPr>
              <a:xfrm>
                <a:off x="2479432" y="2036352"/>
                <a:ext cx="4817462" cy="31876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id-ID"/>
              </a:p>
            </p:txBody>
          </p:sp>
          <p:pic>
            <p:nvPicPr>
              <p:cNvPr id="10" name="Picture 9">
                <a:extLst>
                  <a:ext uri="{FF2B5EF4-FFF2-40B4-BE49-F238E27FC236}">
                    <a16:creationId xmlns:a16="http://schemas.microsoft.com/office/drawing/2014/main" xmlns="" id="{671009A0-CB5D-408C-A765-C026093A6BD9}"/>
                  </a:ext>
                </a:extLst>
              </p:cNvPr>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xmlns="">
                      <a14:imgLayer r:embed="rId4">
                        <a14:imgEffect>
                          <a14:sharpenSoften amount="50000"/>
                        </a14:imgEffect>
                      </a14:imgLayer>
                    </a14:imgProps>
                  </a:ext>
                  <a:ext uri="{28A0092B-C50C-407E-A947-70E740481C1C}">
                    <a14:useLocalDpi xmlns:a14="http://schemas.microsoft.com/office/drawing/2010/main" xmlns="" val="0"/>
                  </a:ext>
                </a:extLst>
              </a:blip>
              <a:srcRect l="21476" t="29175" r="20960" b="13876"/>
              <a:stretch/>
            </p:blipFill>
            <p:spPr bwMode="auto">
              <a:xfrm>
                <a:off x="2463481" y="2134059"/>
                <a:ext cx="4833413" cy="3135614"/>
              </a:xfrm>
              <a:prstGeom prst="rect">
                <a:avLst/>
              </a:prstGeom>
              <a:ln>
                <a:noFill/>
              </a:ln>
              <a:extLst>
                <a:ext uri="{53640926-AAD7-44D8-BBD7-CCE9431645EC}">
                  <a14:shadowObscured xmlns:a14="http://schemas.microsoft.com/office/drawing/2010/main" xmlns=""/>
                </a:ext>
              </a:extLst>
            </p:spPr>
          </p:pic>
        </p:grpSp>
        <p:sp>
          <p:nvSpPr>
            <p:cNvPr id="15" name="Rectangle 14">
              <a:extLst>
                <a:ext uri="{FF2B5EF4-FFF2-40B4-BE49-F238E27FC236}">
                  <a16:creationId xmlns:a16="http://schemas.microsoft.com/office/drawing/2014/main" xmlns="" id="{1B9E1B3F-BF5D-4461-9099-AB2699F07E2D}"/>
                </a:ext>
              </a:extLst>
            </p:cNvPr>
            <p:cNvSpPr/>
            <p:nvPr/>
          </p:nvSpPr>
          <p:spPr>
            <a:xfrm>
              <a:off x="3281826" y="1466854"/>
              <a:ext cx="3275607" cy="547187"/>
            </a:xfrm>
            <a:prstGeom prst="rect">
              <a:avLst/>
            </a:prstGeom>
            <a:solidFill>
              <a:srgbClr val="00B0F0"/>
            </a:solidFill>
          </p:spPr>
          <p:txBody>
            <a:bodyPr wrap="square">
              <a:spAutoFit/>
            </a:bodyPr>
            <a:lstStyle/>
            <a:p>
              <a:pPr algn="ctr"/>
              <a:r>
                <a:rPr lang="id-ID" b="1" dirty="0">
                  <a:latin typeface="Times New Roman" panose="02020603050405020304" pitchFamily="18" charset="0"/>
                  <a:ea typeface="Calibri" panose="020F0502020204030204" pitchFamily="34" charset="0"/>
                </a:rPr>
                <a:t>STRUKTUR ORGANISASI</a:t>
              </a:r>
              <a:endParaRPr lang="id-ID" dirty="0"/>
            </a:p>
          </p:txBody>
        </p:sp>
      </p:grpSp>
      <p:grpSp>
        <p:nvGrpSpPr>
          <p:cNvPr id="20" name="Group 19">
            <a:extLst>
              <a:ext uri="{FF2B5EF4-FFF2-40B4-BE49-F238E27FC236}">
                <a16:creationId xmlns:a16="http://schemas.microsoft.com/office/drawing/2014/main" xmlns="" id="{4446CC01-6534-4CA2-8603-B721B38F423F}"/>
              </a:ext>
            </a:extLst>
          </p:cNvPr>
          <p:cNvGrpSpPr/>
          <p:nvPr/>
        </p:nvGrpSpPr>
        <p:grpSpPr>
          <a:xfrm>
            <a:off x="1046048" y="4746034"/>
            <a:ext cx="10656273" cy="1950403"/>
            <a:chOff x="273846" y="5060458"/>
            <a:chExt cx="10656273" cy="1950403"/>
          </a:xfrm>
        </p:grpSpPr>
        <p:sp>
          <p:nvSpPr>
            <p:cNvPr id="21" name="Rectangle 20">
              <a:extLst>
                <a:ext uri="{FF2B5EF4-FFF2-40B4-BE49-F238E27FC236}">
                  <a16:creationId xmlns:a16="http://schemas.microsoft.com/office/drawing/2014/main" xmlns="" id="{404CB678-A963-499F-A761-EB90F728DE92}"/>
                </a:ext>
              </a:extLst>
            </p:cNvPr>
            <p:cNvSpPr/>
            <p:nvPr/>
          </p:nvSpPr>
          <p:spPr>
            <a:xfrm>
              <a:off x="356976" y="5060458"/>
              <a:ext cx="1930850" cy="390684"/>
            </a:xfrm>
            <a:prstGeom prst="rect">
              <a:avLst/>
            </a:prstGeom>
            <a:solidFill>
              <a:srgbClr val="FFFF00"/>
            </a:solidFill>
          </p:spPr>
          <p:txBody>
            <a:bodyPr wrap="none">
              <a:spAutoFit/>
            </a:bodyPr>
            <a:lstStyle/>
            <a:p>
              <a:pPr lvl="0" algn="just">
                <a:lnSpc>
                  <a:spcPct val="115000"/>
                </a:lnSpc>
                <a:spcAft>
                  <a:spcPts val="1000"/>
                </a:spcAft>
              </a:pPr>
              <a:r>
                <a:rPr lang="id-ID" b="1" dirty="0">
                  <a:latin typeface="Times New Roman" panose="02020603050405020304" pitchFamily="18" charset="0"/>
                  <a:ea typeface="Calibri" panose="020F0502020204030204" pitchFamily="34" charset="0"/>
                  <a:cs typeface="Times New Roman" panose="02020603050405020304" pitchFamily="18" charset="0"/>
                </a:rPr>
                <a:t>ISU STRATEGIS</a:t>
              </a:r>
              <a:endParaRPr lang="id-ID"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3" name="Rectangle 22">
              <a:extLst>
                <a:ext uri="{FF2B5EF4-FFF2-40B4-BE49-F238E27FC236}">
                  <a16:creationId xmlns:a16="http://schemas.microsoft.com/office/drawing/2014/main" xmlns="" id="{693EA885-658E-4EEE-A0BF-40A229ED3431}"/>
                </a:ext>
              </a:extLst>
            </p:cNvPr>
            <p:cNvSpPr/>
            <p:nvPr/>
          </p:nvSpPr>
          <p:spPr>
            <a:xfrm>
              <a:off x="273846" y="5533533"/>
              <a:ext cx="10656273" cy="1477328"/>
            </a:xfrm>
            <a:prstGeom prst="rect">
              <a:avLst/>
            </a:prstGeom>
            <a:solidFill>
              <a:srgbClr val="92D050"/>
            </a:solidFill>
          </p:spPr>
          <p:txBody>
            <a:bodyPr wrap="square">
              <a:spAutoFit/>
            </a:bodyPr>
            <a:lstStyle/>
            <a:p>
              <a:pPr marL="285750" indent="-285750" algn="just">
                <a:buFont typeface="Wingdings" panose="05000000000000000000" pitchFamily="2" charset="2"/>
                <a:buChar char="Ø"/>
              </a:pPr>
              <a:r>
                <a:rPr lang="en-US" b="1" dirty="0" err="1" smtClean="0"/>
                <a:t>Kepres</a:t>
              </a:r>
              <a:r>
                <a:rPr lang="en-US" b="1" dirty="0" smtClean="0"/>
                <a:t> 63 </a:t>
              </a:r>
              <a:r>
                <a:rPr lang="en-US" b="1" dirty="0" err="1" smtClean="0"/>
                <a:t>thn</a:t>
              </a:r>
              <a:r>
                <a:rPr lang="en-US" b="1" dirty="0" smtClean="0"/>
                <a:t> 2004 </a:t>
              </a:r>
              <a:r>
                <a:rPr lang="en-US" b="1" dirty="0" err="1" smtClean="0"/>
                <a:t>ttg</a:t>
              </a:r>
              <a:r>
                <a:rPr lang="en-US" b="1" dirty="0" smtClean="0"/>
                <a:t> </a:t>
              </a:r>
              <a:r>
                <a:rPr lang="en-US" b="1" dirty="0" err="1" smtClean="0"/>
                <a:t>pengamanan</a:t>
              </a:r>
              <a:r>
                <a:rPr lang="en-US" b="1" dirty="0" smtClean="0"/>
                <a:t> </a:t>
              </a:r>
              <a:r>
                <a:rPr lang="en-US" b="1" dirty="0" err="1" smtClean="0"/>
                <a:t>obyek</a:t>
              </a:r>
              <a:r>
                <a:rPr lang="en-US" b="1" dirty="0" smtClean="0"/>
                <a:t> vital </a:t>
              </a:r>
              <a:r>
                <a:rPr lang="en-US" b="1" dirty="0" err="1" smtClean="0"/>
                <a:t>nasional</a:t>
              </a:r>
              <a:endParaRPr lang="en-US" b="1" dirty="0" smtClean="0"/>
            </a:p>
            <a:p>
              <a:pPr marL="285750" indent="-285750" algn="just">
                <a:buFont typeface="Wingdings" panose="05000000000000000000" pitchFamily="2" charset="2"/>
                <a:buChar char="Ø"/>
              </a:pPr>
              <a:r>
                <a:rPr lang="id-ID" b="1" dirty="0" smtClean="0"/>
                <a:t>Perkap </a:t>
              </a:r>
              <a:r>
                <a:rPr lang="id-ID" b="1" dirty="0"/>
                <a:t>13 thn 2017 ttg </a:t>
              </a:r>
              <a:r>
                <a:rPr lang="id-ID" b="1" dirty="0" smtClean="0"/>
                <a:t>p</a:t>
              </a:r>
              <a:r>
                <a:rPr lang="en-US" b="1" dirty="0" err="1" smtClean="0"/>
                <a:t>em</a:t>
              </a:r>
              <a:r>
                <a:rPr lang="id-ID" b="1" dirty="0" smtClean="0"/>
                <a:t>berian </a:t>
              </a:r>
              <a:r>
                <a:rPr lang="id-ID" b="1" dirty="0"/>
                <a:t>bantuan </a:t>
              </a:r>
              <a:r>
                <a:rPr lang="id-ID" b="1" dirty="0" smtClean="0"/>
                <a:t>pamobvit</a:t>
              </a:r>
              <a:endParaRPr lang="en-US" b="1" dirty="0" smtClean="0"/>
            </a:p>
            <a:p>
              <a:pPr marL="285750" indent="-285750" algn="just">
                <a:buFont typeface="Wingdings" panose="05000000000000000000" pitchFamily="2" charset="2"/>
                <a:buChar char="Ø"/>
              </a:pPr>
              <a:r>
                <a:rPr lang="id-ID" b="1" dirty="0" smtClean="0"/>
                <a:t>Obvit </a:t>
              </a:r>
              <a:r>
                <a:rPr lang="id-ID" b="1" dirty="0"/>
                <a:t>punya peranan penting, dari aspek ekonomi, politik, sosial, dan Hankam</a:t>
              </a:r>
            </a:p>
            <a:p>
              <a:pPr marL="285750" indent="-285750" algn="just">
                <a:buFont typeface="Wingdings" panose="05000000000000000000" pitchFamily="2" charset="2"/>
                <a:buChar char="Ø"/>
              </a:pPr>
              <a:r>
                <a:rPr lang="id-ID" b="1" dirty="0"/>
                <a:t>Potensi target ancaman, guan </a:t>
              </a:r>
              <a:r>
                <a:rPr lang="id-ID" b="1" dirty="0" smtClean="0"/>
                <a:t>kamtibmas</a:t>
              </a:r>
              <a:endParaRPr lang="id-ID" b="1" dirty="0"/>
            </a:p>
            <a:p>
              <a:pPr marL="285750" indent="-285750" algn="just">
                <a:buFont typeface="Wingdings" panose="05000000000000000000" pitchFamily="2" charset="2"/>
                <a:buChar char="Ø"/>
              </a:pPr>
              <a:r>
                <a:rPr lang="id-ID" b="1" dirty="0"/>
                <a:t>Ditpamobvit pelaks utama libatkan fungsi lain</a:t>
              </a:r>
            </a:p>
          </p:txBody>
        </p:sp>
      </p:grpSp>
      <p:grpSp>
        <p:nvGrpSpPr>
          <p:cNvPr id="19" name="Group 18">
            <a:extLst>
              <a:ext uri="{FF2B5EF4-FFF2-40B4-BE49-F238E27FC236}">
                <a16:creationId xmlns:a16="http://schemas.microsoft.com/office/drawing/2014/main" xmlns="" id="{7C445774-C5D7-42C8-9239-712B172D4924}"/>
              </a:ext>
            </a:extLst>
          </p:cNvPr>
          <p:cNvGrpSpPr/>
          <p:nvPr/>
        </p:nvGrpSpPr>
        <p:grpSpPr>
          <a:xfrm>
            <a:off x="6638246" y="849453"/>
            <a:ext cx="5292510" cy="3962727"/>
            <a:chOff x="7500150" y="2648200"/>
            <a:chExt cx="4581911" cy="3763131"/>
          </a:xfrm>
        </p:grpSpPr>
        <p:sp>
          <p:nvSpPr>
            <p:cNvPr id="26" name="Rectangle 25">
              <a:extLst>
                <a:ext uri="{FF2B5EF4-FFF2-40B4-BE49-F238E27FC236}">
                  <a16:creationId xmlns:a16="http://schemas.microsoft.com/office/drawing/2014/main" xmlns="" id="{67AFF1C9-8DF8-4483-99E6-E652D58EF7DF}"/>
                </a:ext>
              </a:extLst>
            </p:cNvPr>
            <p:cNvSpPr/>
            <p:nvPr/>
          </p:nvSpPr>
          <p:spPr>
            <a:xfrm>
              <a:off x="7500150" y="2648200"/>
              <a:ext cx="4508660" cy="369332"/>
            </a:xfrm>
            <a:prstGeom prst="rect">
              <a:avLst/>
            </a:prstGeom>
            <a:solidFill>
              <a:srgbClr val="92D050"/>
            </a:solidFill>
          </p:spPr>
          <p:txBody>
            <a:bodyPr wrap="square">
              <a:spAutoFit/>
            </a:bodyPr>
            <a:lstStyle/>
            <a:p>
              <a:pPr algn="ctr"/>
              <a:r>
                <a:rPr lang="id-ID" b="1" dirty="0">
                  <a:latin typeface="Times New Roman" panose="02020603050405020304" pitchFamily="18" charset="0"/>
                  <a:ea typeface="Calibri" panose="020F0502020204030204" pitchFamily="34" charset="0"/>
                </a:rPr>
                <a:t>POTENSI SUMBER DAYA</a:t>
              </a:r>
              <a:endParaRPr lang="id-ID" dirty="0"/>
            </a:p>
          </p:txBody>
        </p:sp>
        <p:sp>
          <p:nvSpPr>
            <p:cNvPr id="8" name="Rectangle 7">
              <a:extLst>
                <a:ext uri="{FF2B5EF4-FFF2-40B4-BE49-F238E27FC236}">
                  <a16:creationId xmlns:a16="http://schemas.microsoft.com/office/drawing/2014/main" xmlns="" id="{3DA700ED-D6BE-477E-B827-F239AD0DA40C}"/>
                </a:ext>
              </a:extLst>
            </p:cNvPr>
            <p:cNvSpPr/>
            <p:nvPr/>
          </p:nvSpPr>
          <p:spPr>
            <a:xfrm>
              <a:off x="10434977" y="5457605"/>
              <a:ext cx="1627585" cy="321502"/>
            </a:xfrm>
            <a:prstGeom prst="rect">
              <a:avLst/>
            </a:prstGeom>
            <a:solidFill>
              <a:srgbClr val="FFC000"/>
            </a:solidFill>
          </p:spPr>
          <p:txBody>
            <a:bodyPr wrap="square">
              <a:spAutoFit/>
            </a:bodyPr>
            <a:lstStyle/>
            <a:p>
              <a:r>
                <a:rPr lang="id-ID" sz="1600" b="1" dirty="0"/>
                <a:t>Rp </a:t>
              </a:r>
              <a:r>
                <a:rPr lang="en-US" sz="1400" b="1" dirty="0" smtClean="0"/>
                <a:t>34</a:t>
              </a:r>
              <a:r>
                <a:rPr lang="id-ID" sz="1400" b="1" dirty="0" smtClean="0"/>
                <a:t>.</a:t>
              </a:r>
              <a:r>
                <a:rPr lang="en-US" sz="1400" b="1" dirty="0" smtClean="0"/>
                <a:t>490</a:t>
              </a:r>
              <a:r>
                <a:rPr lang="id-ID" sz="1400" b="1" dirty="0" smtClean="0"/>
                <a:t>.</a:t>
              </a:r>
              <a:r>
                <a:rPr lang="en-US" sz="1400" b="1" dirty="0" smtClean="0"/>
                <a:t>688</a:t>
              </a:r>
              <a:r>
                <a:rPr lang="id-ID" sz="1400" b="1" dirty="0" smtClean="0"/>
                <a:t>.000</a:t>
              </a:r>
              <a:endParaRPr lang="id-ID" sz="1600" b="1" dirty="0"/>
            </a:p>
          </p:txBody>
        </p:sp>
        <p:sp>
          <p:nvSpPr>
            <p:cNvPr id="9" name="Rectangle 8">
              <a:extLst>
                <a:ext uri="{FF2B5EF4-FFF2-40B4-BE49-F238E27FC236}">
                  <a16:creationId xmlns:a16="http://schemas.microsoft.com/office/drawing/2014/main" xmlns="" id="{8637F874-C54F-41CC-97EE-AF16380C1E42}"/>
                </a:ext>
              </a:extLst>
            </p:cNvPr>
            <p:cNvSpPr/>
            <p:nvPr/>
          </p:nvSpPr>
          <p:spPr>
            <a:xfrm>
              <a:off x="10434979" y="3950171"/>
              <a:ext cx="1627584" cy="292388"/>
            </a:xfrm>
            <a:prstGeom prst="rect">
              <a:avLst/>
            </a:prstGeom>
            <a:solidFill>
              <a:srgbClr val="FFFF00"/>
            </a:solidFill>
          </p:spPr>
          <p:txBody>
            <a:bodyPr wrap="square">
              <a:spAutoFit/>
            </a:bodyPr>
            <a:lstStyle/>
            <a:p>
              <a:r>
                <a:rPr lang="id-ID" sz="1400" b="1" dirty="0"/>
                <a:t>Rp </a:t>
              </a:r>
              <a:r>
                <a:rPr lang="en-US" sz="1400" b="1" dirty="0" smtClean="0"/>
                <a:t>44</a:t>
              </a:r>
              <a:r>
                <a:rPr lang="id-ID" sz="1400" b="1" dirty="0" smtClean="0"/>
                <a:t>.</a:t>
              </a:r>
              <a:r>
                <a:rPr lang="en-US" sz="1400" b="1" dirty="0" smtClean="0"/>
                <a:t>082</a:t>
              </a:r>
              <a:r>
                <a:rPr lang="id-ID" sz="1400" b="1" dirty="0" smtClean="0"/>
                <a:t>.</a:t>
              </a:r>
              <a:r>
                <a:rPr lang="en-US" sz="1400" b="1" dirty="0" smtClean="0"/>
                <a:t>0</a:t>
              </a:r>
              <a:r>
                <a:rPr lang="id-ID" sz="1400" b="1" dirty="0" smtClean="0"/>
                <a:t>0</a:t>
              </a:r>
              <a:r>
                <a:rPr lang="en-US" sz="1400" b="1" dirty="0" smtClean="0"/>
                <a:t>5</a:t>
              </a:r>
              <a:r>
                <a:rPr lang="id-ID" sz="1400" b="1" dirty="0" smtClean="0"/>
                <a:t>.000</a:t>
              </a:r>
              <a:endParaRPr lang="id-ID" sz="1400" b="1" dirty="0"/>
            </a:p>
          </p:txBody>
        </p:sp>
        <p:sp>
          <p:nvSpPr>
            <p:cNvPr id="11" name="Rectangle 10">
              <a:extLst>
                <a:ext uri="{FF2B5EF4-FFF2-40B4-BE49-F238E27FC236}">
                  <a16:creationId xmlns:a16="http://schemas.microsoft.com/office/drawing/2014/main" xmlns="" id="{0D8EF334-0B4E-4FBE-B971-10DFD30FCD0B}"/>
                </a:ext>
              </a:extLst>
            </p:cNvPr>
            <p:cNvSpPr/>
            <p:nvPr/>
          </p:nvSpPr>
          <p:spPr>
            <a:xfrm>
              <a:off x="10434978" y="3290553"/>
              <a:ext cx="1627583" cy="350729"/>
            </a:xfrm>
            <a:prstGeom prst="rect">
              <a:avLst/>
            </a:prstGeom>
            <a:solidFill>
              <a:srgbClr val="FF0000"/>
            </a:solidFill>
          </p:spPr>
          <p:txBody>
            <a:bodyPr wrap="square">
              <a:spAutoFit/>
            </a:bodyPr>
            <a:lstStyle/>
            <a:p>
              <a:pPr algn="ctr"/>
              <a:r>
                <a:rPr lang="id-ID" b="1" dirty="0">
                  <a:solidFill>
                    <a:schemeClr val="bg2"/>
                  </a:solidFill>
                  <a:latin typeface="Arial Black" panose="020B0A04020102020204" pitchFamily="34" charset="0"/>
                </a:rPr>
                <a:t>Jlh Dipa </a:t>
              </a:r>
            </a:p>
          </p:txBody>
        </p:sp>
        <p:sp>
          <p:nvSpPr>
            <p:cNvPr id="12" name="Rectangle 11">
              <a:extLst>
                <a:ext uri="{FF2B5EF4-FFF2-40B4-BE49-F238E27FC236}">
                  <a16:creationId xmlns:a16="http://schemas.microsoft.com/office/drawing/2014/main" xmlns="" id="{19B6B55E-E562-43E2-AC2D-FF8F925E75FA}"/>
                </a:ext>
              </a:extLst>
            </p:cNvPr>
            <p:cNvSpPr/>
            <p:nvPr/>
          </p:nvSpPr>
          <p:spPr>
            <a:xfrm>
              <a:off x="10434976" y="4520689"/>
              <a:ext cx="1627583" cy="555321"/>
            </a:xfrm>
            <a:prstGeom prst="rect">
              <a:avLst/>
            </a:prstGeom>
            <a:solidFill>
              <a:srgbClr val="FF0000"/>
            </a:solidFill>
          </p:spPr>
          <p:txBody>
            <a:bodyPr wrap="square">
              <a:spAutoFit/>
            </a:bodyPr>
            <a:lstStyle/>
            <a:p>
              <a:pPr algn="ctr"/>
              <a:r>
                <a:rPr lang="id-ID" sz="1600" b="1" dirty="0">
                  <a:solidFill>
                    <a:schemeClr val="bg2"/>
                  </a:solidFill>
                  <a:latin typeface="Arial Black" panose="020B0A04020102020204" pitchFamily="34" charset="0"/>
                </a:rPr>
                <a:t>Pagu Jasa Pamobvit </a:t>
              </a:r>
            </a:p>
          </p:txBody>
        </p:sp>
        <p:sp>
          <p:nvSpPr>
            <p:cNvPr id="13" name="Arrow: Down 12">
              <a:extLst>
                <a:ext uri="{FF2B5EF4-FFF2-40B4-BE49-F238E27FC236}">
                  <a16:creationId xmlns:a16="http://schemas.microsoft.com/office/drawing/2014/main" xmlns="" id="{8B5AB6B8-5A90-4E38-8377-119CF40731E5}"/>
                </a:ext>
              </a:extLst>
            </p:cNvPr>
            <p:cNvSpPr/>
            <p:nvPr/>
          </p:nvSpPr>
          <p:spPr>
            <a:xfrm>
              <a:off x="10761658" y="3659885"/>
              <a:ext cx="676284" cy="252060"/>
            </a:xfrm>
            <a:prstGeom prst="downArrow">
              <a:avLst>
                <a:gd name="adj1" fmla="val 38732"/>
                <a:gd name="adj2" fmla="val 50000"/>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id-ID"/>
            </a:p>
          </p:txBody>
        </p:sp>
        <p:sp>
          <p:nvSpPr>
            <p:cNvPr id="29" name="Arrow: Down 28">
              <a:extLst>
                <a:ext uri="{FF2B5EF4-FFF2-40B4-BE49-F238E27FC236}">
                  <a16:creationId xmlns:a16="http://schemas.microsoft.com/office/drawing/2014/main" xmlns="" id="{0275FCE1-7EB7-46E3-88A7-E2E07B23FB2C}"/>
                </a:ext>
              </a:extLst>
            </p:cNvPr>
            <p:cNvSpPr/>
            <p:nvPr/>
          </p:nvSpPr>
          <p:spPr>
            <a:xfrm>
              <a:off x="10761658" y="5134757"/>
              <a:ext cx="676284" cy="252060"/>
            </a:xfrm>
            <a:prstGeom prst="downArrow">
              <a:avLst>
                <a:gd name="adj1" fmla="val 38732"/>
                <a:gd name="adj2" fmla="val 50000"/>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id-ID"/>
            </a:p>
          </p:txBody>
        </p:sp>
        <p:sp>
          <p:nvSpPr>
            <p:cNvPr id="17" name="Rectangle 16">
              <a:extLst>
                <a:ext uri="{FF2B5EF4-FFF2-40B4-BE49-F238E27FC236}">
                  <a16:creationId xmlns:a16="http://schemas.microsoft.com/office/drawing/2014/main" xmlns="" id="{C70C8A8A-4A38-47D8-9750-6F9F675479D1}"/>
                </a:ext>
              </a:extLst>
            </p:cNvPr>
            <p:cNvSpPr/>
            <p:nvPr/>
          </p:nvSpPr>
          <p:spPr>
            <a:xfrm>
              <a:off x="10454476" y="6060602"/>
              <a:ext cx="1627585" cy="350729"/>
            </a:xfrm>
            <a:prstGeom prst="rect">
              <a:avLst/>
            </a:prstGeom>
            <a:solidFill>
              <a:srgbClr val="FF0000"/>
            </a:solidFill>
          </p:spPr>
          <p:txBody>
            <a:bodyPr wrap="square">
              <a:spAutoFit/>
            </a:bodyPr>
            <a:lstStyle/>
            <a:p>
              <a:pPr algn="ctr"/>
              <a:r>
                <a:rPr lang="id-ID" b="1" dirty="0">
                  <a:solidFill>
                    <a:schemeClr val="bg2">
                      <a:lumMod val="90000"/>
                    </a:schemeClr>
                  </a:solidFill>
                  <a:latin typeface="Arial Black" panose="020B0A04020102020204" pitchFamily="34" charset="0"/>
                </a:rPr>
                <a:t>Sarpras</a:t>
              </a:r>
              <a:endParaRPr lang="id-ID" dirty="0">
                <a:solidFill>
                  <a:schemeClr val="bg2">
                    <a:lumMod val="90000"/>
                  </a:schemeClr>
                </a:solidFill>
              </a:endParaRPr>
            </a:p>
          </p:txBody>
        </p:sp>
        <p:sp>
          <p:nvSpPr>
            <p:cNvPr id="18" name="Arrow: Bent 17">
              <a:extLst>
                <a:ext uri="{FF2B5EF4-FFF2-40B4-BE49-F238E27FC236}">
                  <a16:creationId xmlns:a16="http://schemas.microsoft.com/office/drawing/2014/main" xmlns="" id="{822ABCB4-EAE0-4249-93B2-1A684CBAA135}"/>
                </a:ext>
              </a:extLst>
            </p:cNvPr>
            <p:cNvSpPr/>
            <p:nvPr/>
          </p:nvSpPr>
          <p:spPr>
            <a:xfrm flipV="1">
              <a:off x="10108895" y="3073305"/>
              <a:ext cx="345582" cy="521171"/>
            </a:xfrm>
            <a:prstGeom prst="bentArrow">
              <a:avLst>
                <a:gd name="adj1" fmla="val 25000"/>
                <a:gd name="adj2" fmla="val 25000"/>
                <a:gd name="adj3" fmla="val 46933"/>
                <a:gd name="adj4" fmla="val 4375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id-ID">
                <a:solidFill>
                  <a:schemeClr val="tx1"/>
                </a:solidFill>
              </a:endParaRPr>
            </a:p>
          </p:txBody>
        </p:sp>
        <p:sp>
          <p:nvSpPr>
            <p:cNvPr id="27" name="Arrow: Bent 26">
              <a:extLst>
                <a:ext uri="{FF2B5EF4-FFF2-40B4-BE49-F238E27FC236}">
                  <a16:creationId xmlns:a16="http://schemas.microsoft.com/office/drawing/2014/main" xmlns="" id="{1EB9A5C6-6FF4-4EEB-93EF-93B6E48A0A29}"/>
                </a:ext>
              </a:extLst>
            </p:cNvPr>
            <p:cNvSpPr/>
            <p:nvPr/>
          </p:nvSpPr>
          <p:spPr>
            <a:xfrm flipV="1">
              <a:off x="10089394" y="3073305"/>
              <a:ext cx="345582" cy="1825853"/>
            </a:xfrm>
            <a:prstGeom prst="bentArrow">
              <a:avLst>
                <a:gd name="adj1" fmla="val 25000"/>
                <a:gd name="adj2" fmla="val 25000"/>
                <a:gd name="adj3" fmla="val 46933"/>
                <a:gd name="adj4" fmla="val 4375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id-ID">
                <a:solidFill>
                  <a:schemeClr val="tx1"/>
                </a:solidFill>
              </a:endParaRPr>
            </a:p>
          </p:txBody>
        </p:sp>
        <p:sp>
          <p:nvSpPr>
            <p:cNvPr id="28" name="Arrow: Bent 27">
              <a:extLst>
                <a:ext uri="{FF2B5EF4-FFF2-40B4-BE49-F238E27FC236}">
                  <a16:creationId xmlns:a16="http://schemas.microsoft.com/office/drawing/2014/main" xmlns="" id="{FD11DA27-B886-4FA4-939F-AD55EBCB53C6}"/>
                </a:ext>
              </a:extLst>
            </p:cNvPr>
            <p:cNvSpPr/>
            <p:nvPr/>
          </p:nvSpPr>
          <p:spPr>
            <a:xfrm flipV="1">
              <a:off x="10099145" y="3073305"/>
              <a:ext cx="345582" cy="3251380"/>
            </a:xfrm>
            <a:prstGeom prst="bentArrow">
              <a:avLst>
                <a:gd name="adj1" fmla="val 25000"/>
                <a:gd name="adj2" fmla="val 25000"/>
                <a:gd name="adj3" fmla="val 46933"/>
                <a:gd name="adj4" fmla="val 4375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id-ID">
                <a:solidFill>
                  <a:schemeClr val="tx1"/>
                </a:solidFill>
              </a:endParaRPr>
            </a:p>
          </p:txBody>
        </p:sp>
      </p:grpSp>
      <p:pic>
        <p:nvPicPr>
          <p:cNvPr id="31" name="Picture 30"/>
          <p:cNvPicPr/>
          <p:nvPr/>
        </p:nvPicPr>
        <p:blipFill>
          <a:blip r:embed="rId5"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6540034" y="80786"/>
            <a:ext cx="1100832" cy="506029"/>
          </a:xfrm>
          <a:prstGeom prst="rect">
            <a:avLst/>
          </a:prstGeom>
        </p:spPr>
      </p:pic>
      <p:pic>
        <p:nvPicPr>
          <p:cNvPr id="34" name="Picture 33" descr="PT AKR Corporindo Tbk"/>
          <p:cNvPicPr/>
          <p:nvPr/>
        </p:nvPicPr>
        <p:blipFill>
          <a:blip r:embed="rId6" cstate="print">
            <a:clrChange>
              <a:clrFrom>
                <a:srgbClr val="FFFFFF"/>
              </a:clrFrom>
              <a:clrTo>
                <a:srgbClr val="FFFFFF">
                  <a:alpha val="0"/>
                </a:srgbClr>
              </a:clrTo>
            </a:clrChange>
          </a:blip>
          <a:srcRect l="19380" t="41847" r="19158" b="40275"/>
          <a:stretch>
            <a:fillRect/>
          </a:stretch>
        </p:blipFill>
        <p:spPr bwMode="auto">
          <a:xfrm>
            <a:off x="8861702" y="231253"/>
            <a:ext cx="1862667" cy="304800"/>
          </a:xfrm>
          <a:prstGeom prst="rect">
            <a:avLst/>
          </a:prstGeom>
          <a:noFill/>
          <a:ln w="9525">
            <a:noFill/>
            <a:miter lim="800000"/>
            <a:headEnd/>
            <a:tailEnd/>
          </a:ln>
        </p:spPr>
      </p:pic>
      <p:pic>
        <p:nvPicPr>
          <p:cNvPr id="35" name="Picture 34" descr="Direktorat Pengamanan Obyek Vital"/>
          <p:cNvPicPr/>
          <p:nvPr/>
        </p:nvPicPr>
        <p:blipFill>
          <a:blip r:embed="rId7" cstate="print">
            <a:clrChange>
              <a:clrFrom>
                <a:srgbClr val="FFFFFF"/>
              </a:clrFrom>
              <a:clrTo>
                <a:srgbClr val="FFFFFF">
                  <a:alpha val="0"/>
                </a:srgbClr>
              </a:clrTo>
            </a:clrChange>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7737859" y="46300"/>
            <a:ext cx="541867" cy="541867"/>
          </a:xfrm>
          <a:prstGeom prst="rect">
            <a:avLst/>
          </a:prstGeom>
          <a:noFill/>
          <a:ln>
            <a:noFill/>
          </a:ln>
        </p:spPr>
      </p:pic>
      <p:pic>
        <p:nvPicPr>
          <p:cNvPr id="36" name="Picture 35" descr="PTPN IV Regional I Lakukan Penanaman Perdana Program ..."/>
          <p:cNvPicPr/>
          <p:nvPr/>
        </p:nvPicPr>
        <p:blipFill>
          <a:blip r:embed="rId8"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8360770" y="65537"/>
            <a:ext cx="499533" cy="499533"/>
          </a:xfrm>
          <a:prstGeom prst="rect">
            <a:avLst/>
          </a:prstGeom>
          <a:noFill/>
          <a:ln>
            <a:noFill/>
          </a:ln>
        </p:spPr>
      </p:pic>
      <p:graphicFrame>
        <p:nvGraphicFramePr>
          <p:cNvPr id="41" name="Table 40"/>
          <p:cNvGraphicFramePr>
            <a:graphicFrameLocks noGrp="1"/>
          </p:cNvGraphicFramePr>
          <p:nvPr/>
        </p:nvGraphicFramePr>
        <p:xfrm>
          <a:off x="6822440" y="1310385"/>
          <a:ext cx="2651759" cy="3844050"/>
        </p:xfrm>
        <a:graphic>
          <a:graphicData uri="http://schemas.openxmlformats.org/drawingml/2006/table">
            <a:tbl>
              <a:tblPr/>
              <a:tblGrid>
                <a:gridCol w="401320"/>
                <a:gridCol w="1063461"/>
                <a:gridCol w="1186978"/>
              </a:tblGrid>
              <a:tr h="274575">
                <a:tc>
                  <a:txBody>
                    <a:bodyPr/>
                    <a:lstStyle/>
                    <a:p>
                      <a:pPr marL="0" indent="0" algn="ctr">
                        <a:lnSpc>
                          <a:spcPct val="115000"/>
                        </a:lnSpc>
                        <a:spcAft>
                          <a:spcPts val="0"/>
                        </a:spcAft>
                      </a:pPr>
                      <a:r>
                        <a:rPr lang="en-US" sz="1000" dirty="0">
                          <a:latin typeface="Arial" pitchFamily="34" charset="0"/>
                          <a:ea typeface="Calibri"/>
                          <a:cs typeface="Arial" pitchFamily="34" charset="0"/>
                        </a:rPr>
                        <a:t>NO</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indent="0" algn="ctr">
                        <a:lnSpc>
                          <a:spcPct val="115000"/>
                        </a:lnSpc>
                        <a:spcAft>
                          <a:spcPts val="0"/>
                        </a:spcAft>
                      </a:pPr>
                      <a:r>
                        <a:rPr lang="en-US" sz="1000" dirty="0">
                          <a:latin typeface="Arial" pitchFamily="34" charset="0"/>
                          <a:ea typeface="Calibri"/>
                          <a:cs typeface="Arial" pitchFamily="34" charset="0"/>
                        </a:rPr>
                        <a:t>PANGKAT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JUMLAH</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74575">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1</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indent="0" algn="ctr">
                        <a:lnSpc>
                          <a:spcPct val="115000"/>
                        </a:lnSpc>
                        <a:spcAft>
                          <a:spcPts val="0"/>
                        </a:spcAft>
                      </a:pPr>
                      <a:r>
                        <a:rPr lang="en-US" sz="1000" kern="1200" dirty="0" smtClean="0">
                          <a:solidFill>
                            <a:schemeClr val="tx1"/>
                          </a:solidFill>
                          <a:latin typeface="Arial" pitchFamily="34" charset="0"/>
                          <a:ea typeface="+mn-ea"/>
                          <a:cs typeface="Arial" pitchFamily="34" charset="0"/>
                        </a:rPr>
                        <a:t>KOMBESPOL</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1 </a:t>
                      </a:r>
                      <a:r>
                        <a:rPr lang="en-US" sz="1000" dirty="0" err="1" smtClean="0">
                          <a:latin typeface="Arial" pitchFamily="34" charset="0"/>
                          <a:ea typeface="Calibri"/>
                          <a:cs typeface="Arial" pitchFamily="34" charset="0"/>
                        </a:rPr>
                        <a:t>Orang</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r>
              <a:tr h="274575">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2</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AKBP</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5 </a:t>
                      </a:r>
                      <a:r>
                        <a:rPr lang="en-US" sz="1000" dirty="0" err="1" smtClean="0">
                          <a:latin typeface="Arial" pitchFamily="34" charset="0"/>
                          <a:ea typeface="Calibri"/>
                          <a:cs typeface="Arial" pitchFamily="34" charset="0"/>
                        </a:rPr>
                        <a:t>Orang</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r>
              <a:tr h="274575">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3</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KOMPOL</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3 </a:t>
                      </a:r>
                      <a:r>
                        <a:rPr lang="en-US" sz="1000" dirty="0" err="1" smtClean="0">
                          <a:latin typeface="Arial" pitchFamily="34" charset="0"/>
                          <a:ea typeface="Calibri"/>
                          <a:cs typeface="Arial" pitchFamily="34" charset="0"/>
                        </a:rPr>
                        <a:t>Orang</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r>
              <a:tr h="274575">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4</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IPTU</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1 </a:t>
                      </a:r>
                      <a:r>
                        <a:rPr lang="en-US" sz="1000" dirty="0" err="1" smtClean="0">
                          <a:latin typeface="Arial" pitchFamily="34" charset="0"/>
                          <a:ea typeface="Calibri"/>
                          <a:cs typeface="Arial" pitchFamily="34" charset="0"/>
                        </a:rPr>
                        <a:t>Orang</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r>
              <a:tr h="274575">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5</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IPDA</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1 </a:t>
                      </a:r>
                      <a:r>
                        <a:rPr lang="en-US" sz="1000" dirty="0" err="1" smtClean="0">
                          <a:latin typeface="Arial" pitchFamily="34" charset="0"/>
                          <a:ea typeface="Calibri"/>
                          <a:cs typeface="Arial" pitchFamily="34" charset="0"/>
                        </a:rPr>
                        <a:t>Orang</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r>
              <a:tr h="274575">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6</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AIPTU</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11 </a:t>
                      </a:r>
                      <a:r>
                        <a:rPr lang="en-US" sz="1000" dirty="0" err="1" smtClean="0">
                          <a:latin typeface="Arial" pitchFamily="34" charset="0"/>
                          <a:ea typeface="Calibri"/>
                          <a:cs typeface="Arial" pitchFamily="34" charset="0"/>
                        </a:rPr>
                        <a:t>Orang</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r>
              <a:tr h="274575">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7</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AIPDA</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22 </a:t>
                      </a:r>
                      <a:r>
                        <a:rPr lang="en-US" sz="1000" dirty="0" err="1" smtClean="0">
                          <a:latin typeface="Arial" pitchFamily="34" charset="0"/>
                          <a:ea typeface="Calibri"/>
                          <a:cs typeface="Arial" pitchFamily="34" charset="0"/>
                        </a:rPr>
                        <a:t>Orang</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r>
              <a:tr h="274575">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8</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BRIPKA</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19 </a:t>
                      </a:r>
                      <a:r>
                        <a:rPr lang="en-US" sz="1000" dirty="0" err="1" smtClean="0">
                          <a:latin typeface="Arial" pitchFamily="34" charset="0"/>
                          <a:ea typeface="Calibri"/>
                          <a:cs typeface="Arial" pitchFamily="34" charset="0"/>
                        </a:rPr>
                        <a:t>Orang</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r>
              <a:tr h="274575">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9</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BRIGADIR</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17 </a:t>
                      </a:r>
                      <a:r>
                        <a:rPr lang="en-US" sz="1000" dirty="0" err="1" smtClean="0">
                          <a:latin typeface="Arial" pitchFamily="34" charset="0"/>
                          <a:ea typeface="Calibri"/>
                          <a:cs typeface="Arial" pitchFamily="34" charset="0"/>
                        </a:rPr>
                        <a:t>Orang</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r>
              <a:tr h="274575">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10</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BRIPTU</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19 </a:t>
                      </a:r>
                      <a:r>
                        <a:rPr lang="en-US" sz="1000" dirty="0" err="1" smtClean="0">
                          <a:latin typeface="Arial" pitchFamily="34" charset="0"/>
                          <a:ea typeface="Calibri"/>
                          <a:cs typeface="Arial" pitchFamily="34" charset="0"/>
                        </a:rPr>
                        <a:t>Orang</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r>
              <a:tr h="274575">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11</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BRIPDA</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16 </a:t>
                      </a:r>
                      <a:r>
                        <a:rPr lang="en-US" sz="1000" dirty="0" err="1" smtClean="0">
                          <a:latin typeface="Arial" pitchFamily="34" charset="0"/>
                          <a:ea typeface="Calibri"/>
                          <a:cs typeface="Arial" pitchFamily="34" charset="0"/>
                        </a:rPr>
                        <a:t>Orang</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r>
              <a:tr h="274575">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12</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PNS/ASN</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7 </a:t>
                      </a:r>
                      <a:r>
                        <a:rPr lang="en-US" sz="1000" dirty="0" err="1" smtClean="0">
                          <a:latin typeface="Arial" pitchFamily="34" charset="0"/>
                          <a:ea typeface="Calibri"/>
                          <a:cs typeface="Arial" pitchFamily="34" charset="0"/>
                        </a:rPr>
                        <a:t>Orang</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r>
              <a:tr h="274575">
                <a:tc gridSpan="2">
                  <a:txBody>
                    <a:bodyPr/>
                    <a:lstStyle/>
                    <a:p>
                      <a:pPr marL="0" indent="0" algn="ctr">
                        <a:lnSpc>
                          <a:spcPct val="115000"/>
                        </a:lnSpc>
                        <a:spcAft>
                          <a:spcPts val="0"/>
                        </a:spcAft>
                      </a:pPr>
                      <a:r>
                        <a:rPr lang="en-US" sz="1000" dirty="0" smtClean="0">
                          <a:latin typeface="Arial" pitchFamily="34" charset="0"/>
                          <a:ea typeface="Calibri"/>
                          <a:cs typeface="Arial" pitchFamily="34" charset="0"/>
                        </a:rPr>
                        <a:t>JUMLAH</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pPr marL="0" indent="0" algn="ctr">
                        <a:lnSpc>
                          <a:spcPct val="115000"/>
                        </a:lnSpc>
                        <a:spcAft>
                          <a:spcPts val="0"/>
                        </a:spcAft>
                      </a:pP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indent="0" algn="ctr">
                        <a:lnSpc>
                          <a:spcPct val="115000"/>
                        </a:lnSpc>
                        <a:spcAft>
                          <a:spcPts val="0"/>
                        </a:spcAft>
                      </a:pPr>
                      <a:r>
                        <a:rPr lang="en-US" sz="1000" dirty="0" smtClean="0">
                          <a:latin typeface="Arial" pitchFamily="34" charset="0"/>
                          <a:ea typeface="Calibri"/>
                          <a:cs typeface="Arial" pitchFamily="34" charset="0"/>
                        </a:rPr>
                        <a:t>122 </a:t>
                      </a:r>
                      <a:r>
                        <a:rPr lang="en-US" sz="1000" dirty="0" err="1" smtClean="0">
                          <a:latin typeface="Arial" pitchFamily="34" charset="0"/>
                          <a:ea typeface="Calibri"/>
                          <a:cs typeface="Arial" pitchFamily="34" charset="0"/>
                        </a:rPr>
                        <a:t>Orang</a:t>
                      </a:r>
                      <a:endParaRPr lang="en-US" sz="1000" dirty="0">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bl>
          </a:graphicData>
        </a:graphic>
      </p:graphicFrame>
      <p:sp>
        <p:nvSpPr>
          <p:cNvPr id="10242" name="AutoShape 2" descr="Polwan Direktorat Pamobvit Polda Lampung Laksanakan Kegiatan Patroli dan  Berikan Himbauan Kepada Masyarakat - Mediapublika.co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44" name="AutoShape 4" descr="Polwan Direktorat Pamobvit Polda Lampung Laksanakan Kegiatan Patroli dan  Berikan Himbauan Kepada Masyarakat - Mediapublika.co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46" name="AutoShape 6" descr="Polwan Direktorat Pamobvit Polda Lampung Laksanakan Kegiatan Patroli dan  Berikan Himbauan Kepada Masyarakat - Mediapublika.co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250" name="Picture 10" descr="Polwan Direktorat Pamobvit Polda Lampung Memberikan Himbauan agar mematuhi  Prokes - Tribratanews Polda Lampung"/>
          <p:cNvPicPr>
            <a:picLocks noChangeAspect="1" noChangeArrowheads="1"/>
          </p:cNvPicPr>
          <p:nvPr/>
        </p:nvPicPr>
        <p:blipFill>
          <a:blip r:embed="rId9"/>
          <a:srcRect/>
          <a:stretch>
            <a:fillRect/>
          </a:stretch>
        </p:blipFill>
        <p:spPr bwMode="auto">
          <a:xfrm>
            <a:off x="698361" y="518160"/>
            <a:ext cx="2475865" cy="4246880"/>
          </a:xfrm>
          <a:prstGeom prst="rect">
            <a:avLst/>
          </a:prstGeom>
          <a:noFill/>
        </p:spPr>
      </p:pic>
    </p:spTree>
    <p:extLst>
      <p:ext uri="{BB962C8B-B14F-4D97-AF65-F5344CB8AC3E}">
        <p14:creationId xmlns:p14="http://schemas.microsoft.com/office/powerpoint/2010/main" xmlns="" val="2186563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circle(in)">
                                      <p:cBhvr>
                                        <p:cTn id="7" dur="20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Freeform: Shape 33">
            <a:extLst>
              <a:ext uri="{FF2B5EF4-FFF2-40B4-BE49-F238E27FC236}">
                <a16:creationId xmlns:a16="http://schemas.microsoft.com/office/drawing/2014/main" xmlns="" id="{D33EAD09-E4B5-4247-A5DD-5563A211A58C}"/>
              </a:ext>
            </a:extLst>
          </p:cNvPr>
          <p:cNvSpPr/>
          <p:nvPr/>
        </p:nvSpPr>
        <p:spPr>
          <a:xfrm>
            <a:off x="0" y="2033996"/>
            <a:ext cx="12192000" cy="2466086"/>
          </a:xfrm>
          <a:custGeom>
            <a:avLst/>
            <a:gdLst>
              <a:gd name="connsiteX0" fmla="*/ 6323213 w 12200726"/>
              <a:gd name="connsiteY0" fmla="*/ 0 h 4807010"/>
              <a:gd name="connsiteX1" fmla="*/ 6327359 w 12200726"/>
              <a:gd name="connsiteY1" fmla="*/ 508694 h 4807010"/>
              <a:gd name="connsiteX2" fmla="*/ 6406162 w 12200726"/>
              <a:gd name="connsiteY2" fmla="*/ 673796 h 4807010"/>
              <a:gd name="connsiteX3" fmla="*/ 6410310 w 12200726"/>
              <a:gd name="connsiteY3" fmla="*/ 673796 h 4807010"/>
              <a:gd name="connsiteX4" fmla="*/ 6439343 w 12200726"/>
              <a:gd name="connsiteY4" fmla="*/ 673796 h 4807010"/>
              <a:gd name="connsiteX5" fmla="*/ 6439343 w 12200726"/>
              <a:gd name="connsiteY5" fmla="*/ 722879 h 4807010"/>
              <a:gd name="connsiteX6" fmla="*/ 6440381 w 12200726"/>
              <a:gd name="connsiteY6" fmla="*/ 724553 h 4807010"/>
              <a:gd name="connsiteX7" fmla="*/ 6447638 w 12200726"/>
              <a:gd name="connsiteY7" fmla="*/ 736267 h 4807010"/>
              <a:gd name="connsiteX8" fmla="*/ 6447638 w 12200726"/>
              <a:gd name="connsiteY8" fmla="*/ 972765 h 4807010"/>
              <a:gd name="connsiteX9" fmla="*/ 6452303 w 12200726"/>
              <a:gd name="connsiteY9" fmla="*/ 972765 h 4807010"/>
              <a:gd name="connsiteX10" fmla="*/ 6484967 w 12200726"/>
              <a:gd name="connsiteY10" fmla="*/ 972765 h 4807010"/>
              <a:gd name="connsiteX11" fmla="*/ 6484967 w 12200726"/>
              <a:gd name="connsiteY11" fmla="*/ 1262808 h 4807010"/>
              <a:gd name="connsiteX12" fmla="*/ 6488077 w 12200726"/>
              <a:gd name="connsiteY12" fmla="*/ 1262250 h 4807010"/>
              <a:gd name="connsiteX13" fmla="*/ 6509852 w 12200726"/>
              <a:gd name="connsiteY13" fmla="*/ 1258347 h 4807010"/>
              <a:gd name="connsiteX14" fmla="*/ 6505704 w 12200726"/>
              <a:gd name="connsiteY14" fmla="*/ 1441296 h 4807010"/>
              <a:gd name="connsiteX15" fmla="*/ 6508814 w 12200726"/>
              <a:gd name="connsiteY15" fmla="*/ 1441855 h 4807010"/>
              <a:gd name="connsiteX16" fmla="*/ 6530588 w 12200726"/>
              <a:gd name="connsiteY16" fmla="*/ 1445759 h 4807010"/>
              <a:gd name="connsiteX17" fmla="*/ 6531106 w 12200726"/>
              <a:gd name="connsiteY17" fmla="*/ 1447433 h 4807010"/>
              <a:gd name="connsiteX18" fmla="*/ 6534736 w 12200726"/>
              <a:gd name="connsiteY18" fmla="*/ 1459147 h 4807010"/>
              <a:gd name="connsiteX19" fmla="*/ 6536292 w 12200726"/>
              <a:gd name="connsiteY19" fmla="*/ 1454127 h 4807010"/>
              <a:gd name="connsiteX20" fmla="*/ 6547179 w 12200726"/>
              <a:gd name="connsiteY20" fmla="*/ 1418987 h 4807010"/>
              <a:gd name="connsiteX21" fmla="*/ 6550807 w 12200726"/>
              <a:gd name="connsiteY21" fmla="*/ 1418987 h 4807010"/>
              <a:gd name="connsiteX22" fmla="*/ 6576212 w 12200726"/>
              <a:gd name="connsiteY22" fmla="*/ 1418987 h 4807010"/>
              <a:gd name="connsiteX23" fmla="*/ 6576212 w 12200726"/>
              <a:gd name="connsiteY23" fmla="*/ 1485919 h 4807010"/>
              <a:gd name="connsiteX24" fmla="*/ 6578285 w 12200726"/>
              <a:gd name="connsiteY24" fmla="*/ 1487035 h 4807010"/>
              <a:gd name="connsiteX25" fmla="*/ 6592802 w 12200726"/>
              <a:gd name="connsiteY25" fmla="*/ 1494844 h 4807010"/>
              <a:gd name="connsiteX26" fmla="*/ 6592802 w 12200726"/>
              <a:gd name="connsiteY26" fmla="*/ 1497633 h 4807010"/>
              <a:gd name="connsiteX27" fmla="*/ 6592802 w 12200726"/>
              <a:gd name="connsiteY27" fmla="*/ 1517155 h 4807010"/>
              <a:gd name="connsiteX28" fmla="*/ 6684048 w 12200726"/>
              <a:gd name="connsiteY28" fmla="*/ 1517155 h 4807010"/>
              <a:gd name="connsiteX29" fmla="*/ 6684048 w 12200726"/>
              <a:gd name="connsiteY29" fmla="*/ 1519387 h 4807010"/>
              <a:gd name="connsiteX30" fmla="*/ 6684048 w 12200726"/>
              <a:gd name="connsiteY30" fmla="*/ 1535004 h 4807010"/>
              <a:gd name="connsiteX31" fmla="*/ 6688194 w 12200726"/>
              <a:gd name="connsiteY31" fmla="*/ 1535004 h 4807010"/>
              <a:gd name="connsiteX32" fmla="*/ 6717227 w 12200726"/>
              <a:gd name="connsiteY32" fmla="*/ 1535004 h 4807010"/>
              <a:gd name="connsiteX33" fmla="*/ 6717227 w 12200726"/>
              <a:gd name="connsiteY33" fmla="*/ 1472533 h 4807010"/>
              <a:gd name="connsiteX34" fmla="*/ 6808472 w 12200726"/>
              <a:gd name="connsiteY34" fmla="*/ 1472533 h 4807010"/>
              <a:gd name="connsiteX35" fmla="*/ 6808472 w 12200726"/>
              <a:gd name="connsiteY35" fmla="*/ 1469744 h 4807010"/>
              <a:gd name="connsiteX36" fmla="*/ 6808472 w 12200726"/>
              <a:gd name="connsiteY36" fmla="*/ 1450221 h 4807010"/>
              <a:gd name="connsiteX37" fmla="*/ 6810547 w 12200726"/>
              <a:gd name="connsiteY37" fmla="*/ 1450221 h 4807010"/>
              <a:gd name="connsiteX38" fmla="*/ 6825062 w 12200726"/>
              <a:gd name="connsiteY38" fmla="*/ 1450221 h 4807010"/>
              <a:gd name="connsiteX39" fmla="*/ 6825062 w 12200726"/>
              <a:gd name="connsiteY39" fmla="*/ 1446318 h 4807010"/>
              <a:gd name="connsiteX40" fmla="*/ 6825062 w 12200726"/>
              <a:gd name="connsiteY40" fmla="*/ 1418987 h 4807010"/>
              <a:gd name="connsiteX41" fmla="*/ 6826618 w 12200726"/>
              <a:gd name="connsiteY41" fmla="*/ 1418987 h 4807010"/>
              <a:gd name="connsiteX42" fmla="*/ 6837505 w 12200726"/>
              <a:gd name="connsiteY42" fmla="*/ 1418987 h 4807010"/>
              <a:gd name="connsiteX43" fmla="*/ 6837505 w 12200726"/>
              <a:gd name="connsiteY43" fmla="*/ 1416755 h 4807010"/>
              <a:gd name="connsiteX44" fmla="*/ 6837505 w 12200726"/>
              <a:gd name="connsiteY44" fmla="*/ 1401136 h 4807010"/>
              <a:gd name="connsiteX45" fmla="*/ 6841653 w 12200726"/>
              <a:gd name="connsiteY45" fmla="*/ 1401136 h 4807010"/>
              <a:gd name="connsiteX46" fmla="*/ 6870686 w 12200726"/>
              <a:gd name="connsiteY46" fmla="*/ 1401136 h 4807010"/>
              <a:gd name="connsiteX47" fmla="*/ 6870686 w 12200726"/>
              <a:gd name="connsiteY47" fmla="*/ 1403367 h 4807010"/>
              <a:gd name="connsiteX48" fmla="*/ 6870686 w 12200726"/>
              <a:gd name="connsiteY48" fmla="*/ 1418987 h 4807010"/>
              <a:gd name="connsiteX49" fmla="*/ 6916307 w 12200726"/>
              <a:gd name="connsiteY49" fmla="*/ 1418987 h 4807010"/>
              <a:gd name="connsiteX50" fmla="*/ 6916307 w 12200726"/>
              <a:gd name="connsiteY50" fmla="*/ 1415081 h 4807010"/>
              <a:gd name="connsiteX51" fmla="*/ 6916307 w 12200726"/>
              <a:gd name="connsiteY51" fmla="*/ 1387750 h 4807010"/>
              <a:gd name="connsiteX52" fmla="*/ 6919938 w 12200726"/>
              <a:gd name="connsiteY52" fmla="*/ 1387750 h 4807010"/>
              <a:gd name="connsiteX53" fmla="*/ 6945340 w 12200726"/>
              <a:gd name="connsiteY53" fmla="*/ 1387750 h 4807010"/>
              <a:gd name="connsiteX54" fmla="*/ 6945340 w 12200726"/>
              <a:gd name="connsiteY54" fmla="*/ 1436835 h 4807010"/>
              <a:gd name="connsiteX55" fmla="*/ 6947415 w 12200726"/>
              <a:gd name="connsiteY55" fmla="*/ 1436835 h 4807010"/>
              <a:gd name="connsiteX56" fmla="*/ 6961931 w 12200726"/>
              <a:gd name="connsiteY56" fmla="*/ 1436835 h 4807010"/>
              <a:gd name="connsiteX57" fmla="*/ 6961931 w 12200726"/>
              <a:gd name="connsiteY57" fmla="*/ 1434604 h 4807010"/>
              <a:gd name="connsiteX58" fmla="*/ 6961931 w 12200726"/>
              <a:gd name="connsiteY58" fmla="*/ 1418987 h 4807010"/>
              <a:gd name="connsiteX59" fmla="*/ 6965559 w 12200726"/>
              <a:gd name="connsiteY59" fmla="*/ 1418987 h 4807010"/>
              <a:gd name="connsiteX60" fmla="*/ 6990964 w 12200726"/>
              <a:gd name="connsiteY60" fmla="*/ 1418987 h 4807010"/>
              <a:gd name="connsiteX61" fmla="*/ 6990964 w 12200726"/>
              <a:gd name="connsiteY61" fmla="*/ 1472533 h 4807010"/>
              <a:gd name="connsiteX62" fmla="*/ 6995112 w 12200726"/>
              <a:gd name="connsiteY62" fmla="*/ 1472533 h 4807010"/>
              <a:gd name="connsiteX63" fmla="*/ 7024143 w 12200726"/>
              <a:gd name="connsiteY63" fmla="*/ 1472533 h 4807010"/>
              <a:gd name="connsiteX64" fmla="*/ 7024143 w 12200726"/>
              <a:gd name="connsiteY64" fmla="*/ 1475879 h 4807010"/>
              <a:gd name="connsiteX65" fmla="*/ 7024143 w 12200726"/>
              <a:gd name="connsiteY65" fmla="*/ 1499307 h 4807010"/>
              <a:gd name="connsiteX66" fmla="*/ 7025698 w 12200726"/>
              <a:gd name="connsiteY66" fmla="*/ 1499307 h 4807010"/>
              <a:gd name="connsiteX67" fmla="*/ 7036588 w 12200726"/>
              <a:gd name="connsiteY67" fmla="*/ 1499307 h 4807010"/>
              <a:gd name="connsiteX68" fmla="*/ 7036588 w 12200726"/>
              <a:gd name="connsiteY68" fmla="*/ 1497633 h 4807010"/>
              <a:gd name="connsiteX69" fmla="*/ 7036588 w 12200726"/>
              <a:gd name="connsiteY69" fmla="*/ 1485919 h 4807010"/>
              <a:gd name="connsiteX70" fmla="*/ 7098800 w 12200726"/>
              <a:gd name="connsiteY70" fmla="*/ 1485919 h 4807010"/>
              <a:gd name="connsiteX71" fmla="*/ 7098800 w 12200726"/>
              <a:gd name="connsiteY71" fmla="*/ 1535004 h 4807010"/>
              <a:gd name="connsiteX72" fmla="*/ 7100873 w 12200726"/>
              <a:gd name="connsiteY72" fmla="*/ 1535004 h 4807010"/>
              <a:gd name="connsiteX73" fmla="*/ 7115390 w 12200726"/>
              <a:gd name="connsiteY73" fmla="*/ 1535004 h 4807010"/>
              <a:gd name="connsiteX74" fmla="*/ 7115390 w 12200726"/>
              <a:gd name="connsiteY74" fmla="*/ 1537235 h 4807010"/>
              <a:gd name="connsiteX75" fmla="*/ 7115390 w 12200726"/>
              <a:gd name="connsiteY75" fmla="*/ 1552853 h 4807010"/>
              <a:gd name="connsiteX76" fmla="*/ 7116945 w 12200726"/>
              <a:gd name="connsiteY76" fmla="*/ 1552853 h 4807010"/>
              <a:gd name="connsiteX77" fmla="*/ 7127833 w 12200726"/>
              <a:gd name="connsiteY77" fmla="*/ 1552853 h 4807010"/>
              <a:gd name="connsiteX78" fmla="*/ 7127833 w 12200726"/>
              <a:gd name="connsiteY78" fmla="*/ 1548390 h 4807010"/>
              <a:gd name="connsiteX79" fmla="*/ 7127833 w 12200726"/>
              <a:gd name="connsiteY79" fmla="*/ 1517155 h 4807010"/>
              <a:gd name="connsiteX80" fmla="*/ 7129906 w 12200726"/>
              <a:gd name="connsiteY80" fmla="*/ 1517155 h 4807010"/>
              <a:gd name="connsiteX81" fmla="*/ 7144423 w 12200726"/>
              <a:gd name="connsiteY81" fmla="*/ 1517155 h 4807010"/>
              <a:gd name="connsiteX82" fmla="*/ 7144423 w 12200726"/>
              <a:gd name="connsiteY82" fmla="*/ 1519387 h 4807010"/>
              <a:gd name="connsiteX83" fmla="*/ 7144423 w 12200726"/>
              <a:gd name="connsiteY83" fmla="*/ 1535004 h 4807010"/>
              <a:gd name="connsiteX84" fmla="*/ 7155310 w 12200726"/>
              <a:gd name="connsiteY84" fmla="*/ 1530890 h 4807010"/>
              <a:gd name="connsiteX85" fmla="*/ 7156866 w 12200726"/>
              <a:gd name="connsiteY85" fmla="*/ 1528867 h 4807010"/>
              <a:gd name="connsiteX86" fmla="*/ 7156866 w 12200726"/>
              <a:gd name="connsiteY86" fmla="*/ 1517155 h 4807010"/>
              <a:gd name="connsiteX87" fmla="*/ 7235668 w 12200726"/>
              <a:gd name="connsiteY87" fmla="*/ 1517155 h 4807010"/>
              <a:gd name="connsiteX88" fmla="*/ 7235668 w 12200726"/>
              <a:gd name="connsiteY88" fmla="*/ 1566239 h 4807010"/>
              <a:gd name="connsiteX89" fmla="*/ 7239814 w 12200726"/>
              <a:gd name="connsiteY89" fmla="*/ 1566239 h 4807010"/>
              <a:gd name="connsiteX90" fmla="*/ 7268847 w 12200726"/>
              <a:gd name="connsiteY90" fmla="*/ 1566239 h 4807010"/>
              <a:gd name="connsiteX91" fmla="*/ 7268847 w 12200726"/>
              <a:gd name="connsiteY91" fmla="*/ 1568470 h 4807010"/>
              <a:gd name="connsiteX92" fmla="*/ 7268847 w 12200726"/>
              <a:gd name="connsiteY92" fmla="*/ 1584087 h 4807010"/>
              <a:gd name="connsiteX93" fmla="*/ 7272478 w 12200726"/>
              <a:gd name="connsiteY93" fmla="*/ 1584087 h 4807010"/>
              <a:gd name="connsiteX94" fmla="*/ 7297880 w 12200726"/>
              <a:gd name="connsiteY94" fmla="*/ 1584087 h 4807010"/>
              <a:gd name="connsiteX95" fmla="*/ 7297880 w 12200726"/>
              <a:gd name="connsiteY95" fmla="*/ 1535004 h 4807010"/>
              <a:gd name="connsiteX96" fmla="*/ 7299953 w 12200726"/>
              <a:gd name="connsiteY96" fmla="*/ 1535004 h 4807010"/>
              <a:gd name="connsiteX97" fmla="*/ 7314471 w 12200726"/>
              <a:gd name="connsiteY97" fmla="*/ 1535004 h 4807010"/>
              <a:gd name="connsiteX98" fmla="*/ 7314471 w 12200726"/>
              <a:gd name="connsiteY98" fmla="*/ 1468070 h 4807010"/>
              <a:gd name="connsiteX99" fmla="*/ 7316544 w 12200726"/>
              <a:gd name="connsiteY99" fmla="*/ 1468070 h 4807010"/>
              <a:gd name="connsiteX100" fmla="*/ 7331061 w 12200726"/>
              <a:gd name="connsiteY100" fmla="*/ 1468070 h 4807010"/>
              <a:gd name="connsiteX101" fmla="*/ 7331061 w 12200726"/>
              <a:gd name="connsiteY101" fmla="*/ 1464167 h 4807010"/>
              <a:gd name="connsiteX102" fmla="*/ 7331061 w 12200726"/>
              <a:gd name="connsiteY102" fmla="*/ 1436835 h 4807010"/>
              <a:gd name="connsiteX103" fmla="*/ 7328469 w 12200726"/>
              <a:gd name="connsiteY103" fmla="*/ 1433487 h 4807010"/>
              <a:gd name="connsiteX104" fmla="*/ 7339356 w 12200726"/>
              <a:gd name="connsiteY104" fmla="*/ 1410061 h 4807010"/>
              <a:gd name="connsiteX105" fmla="*/ 7355946 w 12200726"/>
              <a:gd name="connsiteY105" fmla="*/ 1468070 h 4807010"/>
              <a:gd name="connsiteX106" fmla="*/ 7357502 w 12200726"/>
              <a:gd name="connsiteY106" fmla="*/ 1468070 h 4807010"/>
              <a:gd name="connsiteX107" fmla="*/ 7368389 w 12200726"/>
              <a:gd name="connsiteY107" fmla="*/ 1468070 h 4807010"/>
              <a:gd name="connsiteX108" fmla="*/ 7368389 w 12200726"/>
              <a:gd name="connsiteY108" fmla="*/ 1249422 h 4807010"/>
              <a:gd name="connsiteX109" fmla="*/ 7371499 w 12200726"/>
              <a:gd name="connsiteY109" fmla="*/ 1249422 h 4807010"/>
              <a:gd name="connsiteX110" fmla="*/ 7393274 w 12200726"/>
              <a:gd name="connsiteY110" fmla="*/ 1249422 h 4807010"/>
              <a:gd name="connsiteX111" fmla="*/ 7393274 w 12200726"/>
              <a:gd name="connsiteY111" fmla="*/ 1151253 h 4807010"/>
              <a:gd name="connsiteX112" fmla="*/ 7447191 w 12200726"/>
              <a:gd name="connsiteY112" fmla="*/ 1151253 h 4807010"/>
              <a:gd name="connsiteX113" fmla="*/ 7447191 w 12200726"/>
              <a:gd name="connsiteY113" fmla="*/ 1106630 h 4807010"/>
              <a:gd name="connsiteX114" fmla="*/ 7517700 w 12200726"/>
              <a:gd name="connsiteY114" fmla="*/ 1106630 h 4807010"/>
              <a:gd name="connsiteX115" fmla="*/ 7517700 w 12200726"/>
              <a:gd name="connsiteY115" fmla="*/ 1111650 h 4807010"/>
              <a:gd name="connsiteX116" fmla="*/ 7517700 w 12200726"/>
              <a:gd name="connsiteY116" fmla="*/ 1146790 h 4807010"/>
              <a:gd name="connsiteX117" fmla="*/ 7522366 w 12200726"/>
              <a:gd name="connsiteY117" fmla="*/ 1146790 h 4807010"/>
              <a:gd name="connsiteX118" fmla="*/ 7555027 w 12200726"/>
              <a:gd name="connsiteY118" fmla="*/ 1146790 h 4807010"/>
              <a:gd name="connsiteX119" fmla="*/ 7555027 w 12200726"/>
              <a:gd name="connsiteY119" fmla="*/ 1244959 h 4807010"/>
              <a:gd name="connsiteX120" fmla="*/ 7557100 w 12200726"/>
              <a:gd name="connsiteY120" fmla="*/ 1244959 h 4807010"/>
              <a:gd name="connsiteX121" fmla="*/ 7571618 w 12200726"/>
              <a:gd name="connsiteY121" fmla="*/ 1244959 h 4807010"/>
              <a:gd name="connsiteX122" fmla="*/ 7600651 w 12200726"/>
              <a:gd name="connsiteY122" fmla="*/ 1253884 h 4807010"/>
              <a:gd name="connsiteX123" fmla="*/ 7600651 w 12200726"/>
              <a:gd name="connsiteY123" fmla="*/ 1334204 h 4807010"/>
              <a:gd name="connsiteX124" fmla="*/ 7602724 w 12200726"/>
              <a:gd name="connsiteY124" fmla="*/ 1334204 h 4807010"/>
              <a:gd name="connsiteX125" fmla="*/ 7617239 w 12200726"/>
              <a:gd name="connsiteY125" fmla="*/ 1334204 h 4807010"/>
              <a:gd name="connsiteX126" fmla="*/ 7617239 w 12200726"/>
              <a:gd name="connsiteY126" fmla="*/ 1337550 h 4807010"/>
              <a:gd name="connsiteX127" fmla="*/ 7617239 w 12200726"/>
              <a:gd name="connsiteY127" fmla="*/ 1360976 h 4807010"/>
              <a:gd name="connsiteX128" fmla="*/ 7621387 w 12200726"/>
              <a:gd name="connsiteY128" fmla="*/ 1360976 h 4807010"/>
              <a:gd name="connsiteX129" fmla="*/ 7650420 w 12200726"/>
              <a:gd name="connsiteY129" fmla="*/ 1360976 h 4807010"/>
              <a:gd name="connsiteX130" fmla="*/ 7662863 w 12200726"/>
              <a:gd name="connsiteY130" fmla="*/ 1374364 h 4807010"/>
              <a:gd name="connsiteX131" fmla="*/ 7662863 w 12200726"/>
              <a:gd name="connsiteY131" fmla="*/ 1418987 h 4807010"/>
              <a:gd name="connsiteX132" fmla="*/ 7667529 w 12200726"/>
              <a:gd name="connsiteY132" fmla="*/ 1418987 h 4807010"/>
              <a:gd name="connsiteX133" fmla="*/ 7700190 w 12200726"/>
              <a:gd name="connsiteY133" fmla="*/ 1418987 h 4807010"/>
              <a:gd name="connsiteX134" fmla="*/ 7700190 w 12200726"/>
              <a:gd name="connsiteY134" fmla="*/ 1421216 h 4807010"/>
              <a:gd name="connsiteX135" fmla="*/ 7700190 w 12200726"/>
              <a:gd name="connsiteY135" fmla="*/ 1436835 h 4807010"/>
              <a:gd name="connsiteX136" fmla="*/ 7702783 w 12200726"/>
              <a:gd name="connsiteY136" fmla="*/ 1436835 h 4807010"/>
              <a:gd name="connsiteX137" fmla="*/ 7720929 w 12200726"/>
              <a:gd name="connsiteY137" fmla="*/ 1436835 h 4807010"/>
              <a:gd name="connsiteX138" fmla="*/ 7720929 w 12200726"/>
              <a:gd name="connsiteY138" fmla="*/ 1441296 h 4807010"/>
              <a:gd name="connsiteX139" fmla="*/ 7720929 w 12200726"/>
              <a:gd name="connsiteY139" fmla="*/ 1472533 h 4807010"/>
              <a:gd name="connsiteX140" fmla="*/ 7729223 w 12200726"/>
              <a:gd name="connsiteY140" fmla="*/ 1468627 h 4807010"/>
              <a:gd name="connsiteX141" fmla="*/ 7729223 w 12200726"/>
              <a:gd name="connsiteY141" fmla="*/ 1441296 h 4807010"/>
              <a:gd name="connsiteX142" fmla="*/ 7731296 w 12200726"/>
              <a:gd name="connsiteY142" fmla="*/ 1441296 h 4807010"/>
              <a:gd name="connsiteX143" fmla="*/ 7745814 w 12200726"/>
              <a:gd name="connsiteY143" fmla="*/ 1441296 h 4807010"/>
              <a:gd name="connsiteX144" fmla="*/ 7745814 w 12200726"/>
              <a:gd name="connsiteY144" fmla="*/ 1444644 h 4807010"/>
              <a:gd name="connsiteX145" fmla="*/ 7745814 w 12200726"/>
              <a:gd name="connsiteY145" fmla="*/ 1468070 h 4807010"/>
              <a:gd name="connsiteX146" fmla="*/ 7747369 w 12200726"/>
              <a:gd name="connsiteY146" fmla="*/ 1468070 h 4807010"/>
              <a:gd name="connsiteX147" fmla="*/ 7758256 w 12200726"/>
              <a:gd name="connsiteY147" fmla="*/ 1468070 h 4807010"/>
              <a:gd name="connsiteX148" fmla="*/ 7857795 w 12200726"/>
              <a:gd name="connsiteY148" fmla="*/ 1459147 h 4807010"/>
              <a:gd name="connsiteX149" fmla="*/ 7857795 w 12200726"/>
              <a:gd name="connsiteY149" fmla="*/ 1461935 h 4807010"/>
              <a:gd name="connsiteX150" fmla="*/ 7857795 w 12200726"/>
              <a:gd name="connsiteY150" fmla="*/ 1481456 h 4807010"/>
              <a:gd name="connsiteX151" fmla="*/ 7859351 w 12200726"/>
              <a:gd name="connsiteY151" fmla="*/ 1481456 h 4807010"/>
              <a:gd name="connsiteX152" fmla="*/ 7870240 w 12200726"/>
              <a:gd name="connsiteY152" fmla="*/ 1481456 h 4807010"/>
              <a:gd name="connsiteX153" fmla="*/ 7870240 w 12200726"/>
              <a:gd name="connsiteY153" fmla="*/ 1485919 h 4807010"/>
              <a:gd name="connsiteX154" fmla="*/ 7870240 w 12200726"/>
              <a:gd name="connsiteY154" fmla="*/ 1517155 h 4807010"/>
              <a:gd name="connsiteX155" fmla="*/ 7874386 w 12200726"/>
              <a:gd name="connsiteY155" fmla="*/ 1514367 h 4807010"/>
              <a:gd name="connsiteX156" fmla="*/ 7903419 w 12200726"/>
              <a:gd name="connsiteY156" fmla="*/ 1494844 h 4807010"/>
              <a:gd name="connsiteX157" fmla="*/ 7915861 w 12200726"/>
              <a:gd name="connsiteY157" fmla="*/ 1410061 h 4807010"/>
              <a:gd name="connsiteX158" fmla="*/ 7917417 w 12200726"/>
              <a:gd name="connsiteY158" fmla="*/ 1409504 h 4807010"/>
              <a:gd name="connsiteX159" fmla="*/ 7928304 w 12200726"/>
              <a:gd name="connsiteY159" fmla="*/ 1405599 h 4807010"/>
              <a:gd name="connsiteX160" fmla="*/ 7932452 w 12200726"/>
              <a:gd name="connsiteY160" fmla="*/ 1262808 h 4807010"/>
              <a:gd name="connsiteX161" fmla="*/ 7936600 w 12200726"/>
              <a:gd name="connsiteY161" fmla="*/ 1405599 h 4807010"/>
              <a:gd name="connsiteX162" fmla="*/ 7938155 w 12200726"/>
              <a:gd name="connsiteY162" fmla="*/ 1406156 h 4807010"/>
              <a:gd name="connsiteX163" fmla="*/ 7949042 w 12200726"/>
              <a:gd name="connsiteY163" fmla="*/ 1410061 h 4807010"/>
              <a:gd name="connsiteX164" fmla="*/ 7949042 w 12200726"/>
              <a:gd name="connsiteY164" fmla="*/ 1231573 h 4807010"/>
              <a:gd name="connsiteX165" fmla="*/ 7957337 w 12200726"/>
              <a:gd name="connsiteY165" fmla="*/ 1164639 h 4807010"/>
              <a:gd name="connsiteX166" fmla="*/ 8036139 w 12200726"/>
              <a:gd name="connsiteY166" fmla="*/ 1164639 h 4807010"/>
              <a:gd name="connsiteX167" fmla="*/ 8036139 w 12200726"/>
              <a:gd name="connsiteY167" fmla="*/ 1231573 h 4807010"/>
              <a:gd name="connsiteX168" fmla="*/ 8037695 w 12200726"/>
              <a:gd name="connsiteY168" fmla="*/ 1231573 h 4807010"/>
              <a:gd name="connsiteX169" fmla="*/ 8048582 w 12200726"/>
              <a:gd name="connsiteY169" fmla="*/ 1231573 h 4807010"/>
              <a:gd name="connsiteX170" fmla="*/ 8048582 w 12200726"/>
              <a:gd name="connsiteY170" fmla="*/ 1062008 h 4807010"/>
              <a:gd name="connsiteX171" fmla="*/ 8052212 w 12200726"/>
              <a:gd name="connsiteY171" fmla="*/ 1062008 h 4807010"/>
              <a:gd name="connsiteX172" fmla="*/ 8077615 w 12200726"/>
              <a:gd name="connsiteY172" fmla="*/ 1062008 h 4807010"/>
              <a:gd name="connsiteX173" fmla="*/ 8077615 w 12200726"/>
              <a:gd name="connsiteY173" fmla="*/ 1058104 h 4807010"/>
              <a:gd name="connsiteX174" fmla="*/ 8077615 w 12200726"/>
              <a:gd name="connsiteY174" fmla="*/ 1030773 h 4807010"/>
              <a:gd name="connsiteX175" fmla="*/ 8123238 w 12200726"/>
              <a:gd name="connsiteY175" fmla="*/ 1030773 h 4807010"/>
              <a:gd name="connsiteX176" fmla="*/ 8123238 w 12200726"/>
              <a:gd name="connsiteY176" fmla="*/ 1028542 h 4807010"/>
              <a:gd name="connsiteX177" fmla="*/ 8123238 w 12200726"/>
              <a:gd name="connsiteY177" fmla="*/ 1012925 h 4807010"/>
              <a:gd name="connsiteX178" fmla="*/ 8126867 w 12200726"/>
              <a:gd name="connsiteY178" fmla="*/ 1012925 h 4807010"/>
              <a:gd name="connsiteX179" fmla="*/ 8152271 w 12200726"/>
              <a:gd name="connsiteY179" fmla="*/ 1012925 h 4807010"/>
              <a:gd name="connsiteX180" fmla="*/ 8152271 w 12200726"/>
              <a:gd name="connsiteY180" fmla="*/ 1015156 h 4807010"/>
              <a:gd name="connsiteX181" fmla="*/ 8152271 w 12200726"/>
              <a:gd name="connsiteY181" fmla="*/ 1030773 h 4807010"/>
              <a:gd name="connsiteX182" fmla="*/ 8153827 w 12200726"/>
              <a:gd name="connsiteY182" fmla="*/ 1030773 h 4807010"/>
              <a:gd name="connsiteX183" fmla="*/ 8164714 w 12200726"/>
              <a:gd name="connsiteY183" fmla="*/ 1030773 h 4807010"/>
              <a:gd name="connsiteX184" fmla="*/ 8185450 w 12200726"/>
              <a:gd name="connsiteY184" fmla="*/ 1021848 h 4807010"/>
              <a:gd name="connsiteX185" fmla="*/ 8193745 w 12200726"/>
              <a:gd name="connsiteY185" fmla="*/ 1028542 h 4807010"/>
              <a:gd name="connsiteX186" fmla="*/ 8193745 w 12200726"/>
              <a:gd name="connsiteY186" fmla="*/ 1012925 h 4807010"/>
              <a:gd name="connsiteX187" fmla="*/ 8198411 w 12200726"/>
              <a:gd name="connsiteY187" fmla="*/ 1012925 h 4807010"/>
              <a:gd name="connsiteX188" fmla="*/ 8231074 w 12200726"/>
              <a:gd name="connsiteY188" fmla="*/ 1012925 h 4807010"/>
              <a:gd name="connsiteX189" fmla="*/ 8231074 w 12200726"/>
              <a:gd name="connsiteY189" fmla="*/ 1015156 h 4807010"/>
              <a:gd name="connsiteX190" fmla="*/ 8231074 w 12200726"/>
              <a:gd name="connsiteY190" fmla="*/ 1030773 h 4807010"/>
              <a:gd name="connsiteX191" fmla="*/ 8293286 w 12200726"/>
              <a:gd name="connsiteY191" fmla="*/ 1030773 h 4807010"/>
              <a:gd name="connsiteX192" fmla="*/ 8293286 w 12200726"/>
              <a:gd name="connsiteY192" fmla="*/ 1034119 h 4807010"/>
              <a:gd name="connsiteX193" fmla="*/ 8293286 w 12200726"/>
              <a:gd name="connsiteY193" fmla="*/ 1057547 h 4807010"/>
              <a:gd name="connsiteX194" fmla="*/ 8347204 w 12200726"/>
              <a:gd name="connsiteY194" fmla="*/ 1057547 h 4807010"/>
              <a:gd name="connsiteX195" fmla="*/ 8347204 w 12200726"/>
              <a:gd name="connsiteY195" fmla="*/ 1120016 h 4807010"/>
              <a:gd name="connsiteX196" fmla="*/ 8348759 w 12200726"/>
              <a:gd name="connsiteY196" fmla="*/ 1120016 h 4807010"/>
              <a:gd name="connsiteX197" fmla="*/ 8359646 w 12200726"/>
              <a:gd name="connsiteY197" fmla="*/ 1120016 h 4807010"/>
              <a:gd name="connsiteX198" fmla="*/ 8359646 w 12200726"/>
              <a:gd name="connsiteY198" fmla="*/ 1122248 h 4807010"/>
              <a:gd name="connsiteX199" fmla="*/ 8359646 w 12200726"/>
              <a:gd name="connsiteY199" fmla="*/ 1137867 h 4807010"/>
              <a:gd name="connsiteX200" fmla="*/ 8367943 w 12200726"/>
              <a:gd name="connsiteY200" fmla="*/ 1200336 h 4807010"/>
              <a:gd name="connsiteX201" fmla="*/ 8369498 w 12200726"/>
              <a:gd name="connsiteY201" fmla="*/ 1200336 h 4807010"/>
              <a:gd name="connsiteX202" fmla="*/ 8380385 w 12200726"/>
              <a:gd name="connsiteY202" fmla="*/ 1200336 h 4807010"/>
              <a:gd name="connsiteX203" fmla="*/ 8380385 w 12200726"/>
              <a:gd name="connsiteY203" fmla="*/ 1202010 h 4807010"/>
              <a:gd name="connsiteX204" fmla="*/ 8380385 w 12200726"/>
              <a:gd name="connsiteY204" fmla="*/ 1213724 h 4807010"/>
              <a:gd name="connsiteX205" fmla="*/ 8382458 w 12200726"/>
              <a:gd name="connsiteY205" fmla="*/ 1213724 h 4807010"/>
              <a:gd name="connsiteX206" fmla="*/ 8396973 w 12200726"/>
              <a:gd name="connsiteY206" fmla="*/ 1213724 h 4807010"/>
              <a:gd name="connsiteX207" fmla="*/ 8396973 w 12200726"/>
              <a:gd name="connsiteY207" fmla="*/ 1276196 h 4807010"/>
              <a:gd name="connsiteX208" fmla="*/ 8401122 w 12200726"/>
              <a:gd name="connsiteY208" fmla="*/ 1276196 h 4807010"/>
              <a:gd name="connsiteX209" fmla="*/ 8430154 w 12200726"/>
              <a:gd name="connsiteY209" fmla="*/ 1276196 h 4807010"/>
              <a:gd name="connsiteX210" fmla="*/ 8430154 w 12200726"/>
              <a:gd name="connsiteY210" fmla="*/ 1325279 h 4807010"/>
              <a:gd name="connsiteX211" fmla="*/ 8434303 w 12200726"/>
              <a:gd name="connsiteY211" fmla="*/ 1328625 h 4807010"/>
              <a:gd name="connsiteX212" fmla="*/ 8434303 w 12200726"/>
              <a:gd name="connsiteY212" fmla="*/ 1352053 h 4807010"/>
              <a:gd name="connsiteX213" fmla="*/ 8435858 w 12200726"/>
              <a:gd name="connsiteY213" fmla="*/ 1352053 h 4807010"/>
              <a:gd name="connsiteX214" fmla="*/ 8446745 w 12200726"/>
              <a:gd name="connsiteY214" fmla="*/ 1352053 h 4807010"/>
              <a:gd name="connsiteX215" fmla="*/ 8446745 w 12200726"/>
              <a:gd name="connsiteY215" fmla="*/ 1401136 h 4807010"/>
              <a:gd name="connsiteX216" fmla="*/ 8449336 w 12200726"/>
              <a:gd name="connsiteY216" fmla="*/ 1401136 h 4807010"/>
              <a:gd name="connsiteX217" fmla="*/ 8467482 w 12200726"/>
              <a:gd name="connsiteY217" fmla="*/ 1401136 h 4807010"/>
              <a:gd name="connsiteX218" fmla="*/ 8471630 w 12200726"/>
              <a:gd name="connsiteY218" fmla="*/ 1409504 h 4807010"/>
              <a:gd name="connsiteX219" fmla="*/ 8471630 w 12200726"/>
              <a:gd name="connsiteY219" fmla="*/ 1436835 h 4807010"/>
              <a:gd name="connsiteX220" fmla="*/ 8474740 w 12200726"/>
              <a:gd name="connsiteY220" fmla="*/ 1432930 h 4807010"/>
              <a:gd name="connsiteX221" fmla="*/ 8496515 w 12200726"/>
              <a:gd name="connsiteY221" fmla="*/ 1405599 h 4807010"/>
              <a:gd name="connsiteX222" fmla="*/ 8554581 w 12200726"/>
              <a:gd name="connsiteY222" fmla="*/ 1405599 h 4807010"/>
              <a:gd name="connsiteX223" fmla="*/ 8554581 w 12200726"/>
              <a:gd name="connsiteY223" fmla="*/ 1584087 h 4807010"/>
              <a:gd name="connsiteX224" fmla="*/ 8556136 w 12200726"/>
              <a:gd name="connsiteY224" fmla="*/ 1584087 h 4807010"/>
              <a:gd name="connsiteX225" fmla="*/ 8567023 w 12200726"/>
              <a:gd name="connsiteY225" fmla="*/ 1584087 h 4807010"/>
              <a:gd name="connsiteX226" fmla="*/ 8568578 w 12200726"/>
              <a:gd name="connsiteY226" fmla="*/ 1581299 h 4807010"/>
              <a:gd name="connsiteX227" fmla="*/ 8579466 w 12200726"/>
              <a:gd name="connsiteY227" fmla="*/ 1561776 h 4807010"/>
              <a:gd name="connsiteX228" fmla="*/ 8579466 w 12200726"/>
              <a:gd name="connsiteY228" fmla="*/ 1565681 h 4807010"/>
              <a:gd name="connsiteX229" fmla="*/ 8579466 w 12200726"/>
              <a:gd name="connsiteY229" fmla="*/ 1593013 h 4807010"/>
              <a:gd name="connsiteX230" fmla="*/ 8587760 w 12200726"/>
              <a:gd name="connsiteY230" fmla="*/ 1499307 h 4807010"/>
              <a:gd name="connsiteX231" fmla="*/ 8589315 w 12200726"/>
              <a:gd name="connsiteY231" fmla="*/ 1499307 h 4807010"/>
              <a:gd name="connsiteX232" fmla="*/ 8600202 w 12200726"/>
              <a:gd name="connsiteY232" fmla="*/ 1499307 h 4807010"/>
              <a:gd name="connsiteX233" fmla="*/ 8600202 w 12200726"/>
              <a:gd name="connsiteY233" fmla="*/ 1365439 h 4807010"/>
              <a:gd name="connsiteX234" fmla="*/ 8602277 w 12200726"/>
              <a:gd name="connsiteY234" fmla="*/ 1365439 h 4807010"/>
              <a:gd name="connsiteX235" fmla="*/ 8616793 w 12200726"/>
              <a:gd name="connsiteY235" fmla="*/ 1365439 h 4807010"/>
              <a:gd name="connsiteX236" fmla="*/ 8641678 w 12200726"/>
              <a:gd name="connsiteY236" fmla="*/ 1276196 h 4807010"/>
              <a:gd name="connsiteX237" fmla="*/ 8644270 w 12200726"/>
              <a:gd name="connsiteY237" fmla="*/ 1276196 h 4807010"/>
              <a:gd name="connsiteX238" fmla="*/ 8662416 w 12200726"/>
              <a:gd name="connsiteY238" fmla="*/ 1276196 h 4807010"/>
              <a:gd name="connsiteX239" fmla="*/ 8683153 w 12200726"/>
              <a:gd name="connsiteY239" fmla="*/ 1365439 h 4807010"/>
              <a:gd name="connsiteX240" fmla="*/ 8685226 w 12200726"/>
              <a:gd name="connsiteY240" fmla="*/ 1365439 h 4807010"/>
              <a:gd name="connsiteX241" fmla="*/ 8699744 w 12200726"/>
              <a:gd name="connsiteY241" fmla="*/ 1365439 h 4807010"/>
              <a:gd name="connsiteX242" fmla="*/ 8699744 w 12200726"/>
              <a:gd name="connsiteY242" fmla="*/ 1445759 h 4807010"/>
              <a:gd name="connsiteX243" fmla="*/ 8703372 w 12200726"/>
              <a:gd name="connsiteY243" fmla="*/ 1445759 h 4807010"/>
              <a:gd name="connsiteX244" fmla="*/ 8728777 w 12200726"/>
              <a:gd name="connsiteY244" fmla="*/ 1445759 h 4807010"/>
              <a:gd name="connsiteX245" fmla="*/ 8728777 w 12200726"/>
              <a:gd name="connsiteY245" fmla="*/ 1450221 h 4807010"/>
              <a:gd name="connsiteX246" fmla="*/ 8728777 w 12200726"/>
              <a:gd name="connsiteY246" fmla="*/ 1481456 h 4807010"/>
              <a:gd name="connsiteX247" fmla="*/ 8737071 w 12200726"/>
              <a:gd name="connsiteY247" fmla="*/ 1476995 h 4807010"/>
              <a:gd name="connsiteX248" fmla="*/ 8737071 w 12200726"/>
              <a:gd name="connsiteY248" fmla="*/ 1445759 h 4807010"/>
              <a:gd name="connsiteX249" fmla="*/ 8740182 w 12200726"/>
              <a:gd name="connsiteY249" fmla="*/ 1445759 h 4807010"/>
              <a:gd name="connsiteX250" fmla="*/ 8761956 w 12200726"/>
              <a:gd name="connsiteY250" fmla="*/ 1445759 h 4807010"/>
              <a:gd name="connsiteX251" fmla="*/ 8761956 w 12200726"/>
              <a:gd name="connsiteY251" fmla="*/ 1449105 h 4807010"/>
              <a:gd name="connsiteX252" fmla="*/ 8761956 w 12200726"/>
              <a:gd name="connsiteY252" fmla="*/ 1472533 h 4807010"/>
              <a:gd name="connsiteX253" fmla="*/ 8824170 w 12200726"/>
              <a:gd name="connsiteY253" fmla="*/ 1472533 h 4807010"/>
              <a:gd name="connsiteX254" fmla="*/ 8824170 w 12200726"/>
              <a:gd name="connsiteY254" fmla="*/ 1396675 h 4807010"/>
              <a:gd name="connsiteX255" fmla="*/ 8826761 w 12200726"/>
              <a:gd name="connsiteY255" fmla="*/ 1396675 h 4807010"/>
              <a:gd name="connsiteX256" fmla="*/ 8844906 w 12200726"/>
              <a:gd name="connsiteY256" fmla="*/ 1396675 h 4807010"/>
              <a:gd name="connsiteX257" fmla="*/ 8844906 w 12200726"/>
              <a:gd name="connsiteY257" fmla="*/ 1441296 h 4807010"/>
              <a:gd name="connsiteX258" fmla="*/ 8849055 w 12200726"/>
              <a:gd name="connsiteY258" fmla="*/ 1374364 h 4807010"/>
              <a:gd name="connsiteX259" fmla="*/ 8894676 w 12200726"/>
              <a:gd name="connsiteY259" fmla="*/ 1374364 h 4807010"/>
              <a:gd name="connsiteX260" fmla="*/ 8894676 w 12200726"/>
              <a:gd name="connsiteY260" fmla="*/ 1371016 h 4807010"/>
              <a:gd name="connsiteX261" fmla="*/ 8894676 w 12200726"/>
              <a:gd name="connsiteY261" fmla="*/ 1347590 h 4807010"/>
              <a:gd name="connsiteX262" fmla="*/ 8896232 w 12200726"/>
              <a:gd name="connsiteY262" fmla="*/ 1347590 h 4807010"/>
              <a:gd name="connsiteX263" fmla="*/ 8907119 w 12200726"/>
              <a:gd name="connsiteY263" fmla="*/ 1347590 h 4807010"/>
              <a:gd name="connsiteX264" fmla="*/ 8907119 w 12200726"/>
              <a:gd name="connsiteY264" fmla="*/ 1343687 h 4807010"/>
              <a:gd name="connsiteX265" fmla="*/ 8907119 w 12200726"/>
              <a:gd name="connsiteY265" fmla="*/ 1316356 h 4807010"/>
              <a:gd name="connsiteX266" fmla="*/ 8915415 w 12200726"/>
              <a:gd name="connsiteY266" fmla="*/ 1329742 h 4807010"/>
              <a:gd name="connsiteX267" fmla="*/ 8920081 w 12200726"/>
              <a:gd name="connsiteY267" fmla="*/ 1329742 h 4807010"/>
              <a:gd name="connsiteX268" fmla="*/ 8952742 w 12200726"/>
              <a:gd name="connsiteY268" fmla="*/ 1329742 h 4807010"/>
              <a:gd name="connsiteX269" fmla="*/ 8952742 w 12200726"/>
              <a:gd name="connsiteY269" fmla="*/ 1328068 h 4807010"/>
              <a:gd name="connsiteX270" fmla="*/ 8952742 w 12200726"/>
              <a:gd name="connsiteY270" fmla="*/ 1316356 h 4807010"/>
              <a:gd name="connsiteX271" fmla="*/ 8954298 w 12200726"/>
              <a:gd name="connsiteY271" fmla="*/ 1316356 h 4807010"/>
              <a:gd name="connsiteX272" fmla="*/ 8965185 w 12200726"/>
              <a:gd name="connsiteY272" fmla="*/ 1316356 h 4807010"/>
              <a:gd name="connsiteX273" fmla="*/ 8965185 w 12200726"/>
              <a:gd name="connsiteY273" fmla="*/ 1319144 h 4807010"/>
              <a:gd name="connsiteX274" fmla="*/ 8965185 w 12200726"/>
              <a:gd name="connsiteY274" fmla="*/ 1338667 h 4807010"/>
              <a:gd name="connsiteX275" fmla="*/ 9043987 w 12200726"/>
              <a:gd name="connsiteY275" fmla="*/ 1338667 h 4807010"/>
              <a:gd name="connsiteX276" fmla="*/ 9043987 w 12200726"/>
              <a:gd name="connsiteY276" fmla="*/ 1624247 h 4807010"/>
              <a:gd name="connsiteX277" fmla="*/ 9047098 w 12200726"/>
              <a:gd name="connsiteY277" fmla="*/ 1624247 h 4807010"/>
              <a:gd name="connsiteX278" fmla="*/ 9068872 w 12200726"/>
              <a:gd name="connsiteY278" fmla="*/ 1624247 h 4807010"/>
              <a:gd name="connsiteX279" fmla="*/ 9068872 w 12200726"/>
              <a:gd name="connsiteY279" fmla="*/ 1597475 h 4807010"/>
              <a:gd name="connsiteX280" fmla="*/ 9077168 w 12200726"/>
              <a:gd name="connsiteY280" fmla="*/ 1597475 h 4807010"/>
              <a:gd name="connsiteX281" fmla="*/ 9077168 w 12200726"/>
              <a:gd name="connsiteY281" fmla="*/ 1624247 h 4807010"/>
              <a:gd name="connsiteX282" fmla="*/ 9139380 w 12200726"/>
              <a:gd name="connsiteY282" fmla="*/ 1624247 h 4807010"/>
              <a:gd name="connsiteX283" fmla="*/ 9139380 w 12200726"/>
              <a:gd name="connsiteY283" fmla="*/ 1561776 h 4807010"/>
              <a:gd name="connsiteX284" fmla="*/ 9164266 w 12200726"/>
              <a:gd name="connsiteY284" fmla="*/ 1561776 h 4807010"/>
              <a:gd name="connsiteX285" fmla="*/ 9189150 w 12200726"/>
              <a:gd name="connsiteY285" fmla="*/ 1557315 h 4807010"/>
              <a:gd name="connsiteX286" fmla="*/ 9197446 w 12200726"/>
              <a:gd name="connsiteY286" fmla="*/ 1561776 h 4807010"/>
              <a:gd name="connsiteX287" fmla="*/ 9218183 w 12200726"/>
              <a:gd name="connsiteY287" fmla="*/ 1561776 h 4807010"/>
              <a:gd name="connsiteX288" fmla="*/ 9218183 w 12200726"/>
              <a:gd name="connsiteY288" fmla="*/ 1624247 h 4807010"/>
              <a:gd name="connsiteX289" fmla="*/ 9234774 w 12200726"/>
              <a:gd name="connsiteY289" fmla="*/ 1624247 h 4807010"/>
              <a:gd name="connsiteX290" fmla="*/ 9234774 w 12200726"/>
              <a:gd name="connsiteY290" fmla="*/ 1659947 h 4807010"/>
              <a:gd name="connsiteX291" fmla="*/ 9253880 w 12200726"/>
              <a:gd name="connsiteY291" fmla="*/ 1661815 h 4807010"/>
              <a:gd name="connsiteX292" fmla="*/ 9280397 w 12200726"/>
              <a:gd name="connsiteY292" fmla="*/ 1661815 h 4807010"/>
              <a:gd name="connsiteX293" fmla="*/ 9280397 w 12200726"/>
              <a:gd name="connsiteY293" fmla="*/ 1628710 h 4807010"/>
              <a:gd name="connsiteX294" fmla="*/ 9419466 w 12200726"/>
              <a:gd name="connsiteY294" fmla="*/ 1628710 h 4807010"/>
              <a:gd name="connsiteX295" fmla="*/ 9419466 w 12200726"/>
              <a:gd name="connsiteY295" fmla="*/ 1452736 h 4807010"/>
              <a:gd name="connsiteX296" fmla="*/ 9566827 w 12200726"/>
              <a:gd name="connsiteY296" fmla="*/ 1452736 h 4807010"/>
              <a:gd name="connsiteX297" fmla="*/ 9566827 w 12200726"/>
              <a:gd name="connsiteY297" fmla="*/ 1615324 h 4807010"/>
              <a:gd name="connsiteX298" fmla="*/ 9570723 w 12200726"/>
              <a:gd name="connsiteY298" fmla="*/ 1615324 h 4807010"/>
              <a:gd name="connsiteX299" fmla="*/ 9573265 w 12200726"/>
              <a:gd name="connsiteY299" fmla="*/ 1661815 h 4807010"/>
              <a:gd name="connsiteX300" fmla="*/ 9593066 w 12200726"/>
              <a:gd name="connsiteY300" fmla="*/ 1661815 h 4807010"/>
              <a:gd name="connsiteX301" fmla="*/ 9595608 w 12200726"/>
              <a:gd name="connsiteY301" fmla="*/ 1615324 h 4807010"/>
              <a:gd name="connsiteX302" fmla="*/ 9608050 w 12200726"/>
              <a:gd name="connsiteY302" fmla="*/ 1615324 h 4807010"/>
              <a:gd name="connsiteX303" fmla="*/ 9610592 w 12200726"/>
              <a:gd name="connsiteY303" fmla="*/ 1661815 h 4807010"/>
              <a:gd name="connsiteX304" fmla="*/ 9714188 w 12200726"/>
              <a:gd name="connsiteY304" fmla="*/ 1661815 h 4807010"/>
              <a:gd name="connsiteX305" fmla="*/ 9714188 w 12200726"/>
              <a:gd name="connsiteY305" fmla="*/ 1325302 h 4807010"/>
              <a:gd name="connsiteX306" fmla="*/ 10118008 w 12200726"/>
              <a:gd name="connsiteY306" fmla="*/ 1325302 h 4807010"/>
              <a:gd name="connsiteX307" fmla="*/ 10118008 w 12200726"/>
              <a:gd name="connsiteY307" fmla="*/ 1661815 h 4807010"/>
              <a:gd name="connsiteX308" fmla="*/ 10156270 w 12200726"/>
              <a:gd name="connsiteY308" fmla="*/ 1661815 h 4807010"/>
              <a:gd name="connsiteX309" fmla="*/ 10156270 w 12200726"/>
              <a:gd name="connsiteY309" fmla="*/ 1491124 h 4807010"/>
              <a:gd name="connsiteX310" fmla="*/ 10350928 w 12200726"/>
              <a:gd name="connsiteY310" fmla="*/ 1491124 h 4807010"/>
              <a:gd name="connsiteX311" fmla="*/ 10375342 w 12200726"/>
              <a:gd name="connsiteY311" fmla="*/ 834436 h 4807010"/>
              <a:gd name="connsiteX312" fmla="*/ 10350458 w 12200726"/>
              <a:gd name="connsiteY312" fmla="*/ 789813 h 4807010"/>
              <a:gd name="connsiteX313" fmla="*/ 10338015 w 12200726"/>
              <a:gd name="connsiteY313" fmla="*/ 780888 h 4807010"/>
              <a:gd name="connsiteX314" fmla="*/ 10354606 w 12200726"/>
              <a:gd name="connsiteY314" fmla="*/ 731805 h 4807010"/>
              <a:gd name="connsiteX315" fmla="*/ 10354606 w 12200726"/>
              <a:gd name="connsiteY315" fmla="*/ 696108 h 4807010"/>
              <a:gd name="connsiteX316" fmla="*/ 10383638 w 12200726"/>
              <a:gd name="connsiteY316" fmla="*/ 696108 h 4807010"/>
              <a:gd name="connsiteX317" fmla="*/ 10383638 w 12200726"/>
              <a:gd name="connsiteY317" fmla="*/ 651485 h 4807010"/>
              <a:gd name="connsiteX318" fmla="*/ 10387785 w 12200726"/>
              <a:gd name="connsiteY318" fmla="*/ 642560 h 4807010"/>
              <a:gd name="connsiteX319" fmla="*/ 10387785 w 12200726"/>
              <a:gd name="connsiteY319" fmla="*/ 481920 h 4807010"/>
              <a:gd name="connsiteX320" fmla="*/ 10383638 w 12200726"/>
              <a:gd name="connsiteY320" fmla="*/ 468534 h 4807010"/>
              <a:gd name="connsiteX321" fmla="*/ 10396081 w 12200726"/>
              <a:gd name="connsiteY321" fmla="*/ 455146 h 4807010"/>
              <a:gd name="connsiteX322" fmla="*/ 10396081 w 12200726"/>
              <a:gd name="connsiteY322" fmla="*/ 334666 h 4807010"/>
              <a:gd name="connsiteX323" fmla="*/ 10400228 w 12200726"/>
              <a:gd name="connsiteY323" fmla="*/ 325742 h 4807010"/>
              <a:gd name="connsiteX324" fmla="*/ 10400228 w 12200726"/>
              <a:gd name="connsiteY324" fmla="*/ 209725 h 4807010"/>
              <a:gd name="connsiteX325" fmla="*/ 10404376 w 12200726"/>
              <a:gd name="connsiteY325" fmla="*/ 169565 h 4807010"/>
              <a:gd name="connsiteX326" fmla="*/ 10412672 w 12200726"/>
              <a:gd name="connsiteY326" fmla="*/ 205263 h 4807010"/>
              <a:gd name="connsiteX327" fmla="*/ 10416818 w 12200726"/>
              <a:gd name="connsiteY327" fmla="*/ 325742 h 4807010"/>
              <a:gd name="connsiteX328" fmla="*/ 10420966 w 12200726"/>
              <a:gd name="connsiteY328" fmla="*/ 455146 h 4807010"/>
              <a:gd name="connsiteX329" fmla="*/ 10433408 w 12200726"/>
              <a:gd name="connsiteY329" fmla="*/ 468534 h 4807010"/>
              <a:gd name="connsiteX330" fmla="*/ 10429260 w 12200726"/>
              <a:gd name="connsiteY330" fmla="*/ 481920 h 4807010"/>
              <a:gd name="connsiteX331" fmla="*/ 10429260 w 12200726"/>
              <a:gd name="connsiteY331" fmla="*/ 642560 h 4807010"/>
              <a:gd name="connsiteX332" fmla="*/ 10433408 w 12200726"/>
              <a:gd name="connsiteY332" fmla="*/ 651485 h 4807010"/>
              <a:gd name="connsiteX333" fmla="*/ 10433408 w 12200726"/>
              <a:gd name="connsiteY333" fmla="*/ 696108 h 4807010"/>
              <a:gd name="connsiteX334" fmla="*/ 10462442 w 12200726"/>
              <a:gd name="connsiteY334" fmla="*/ 696108 h 4807010"/>
              <a:gd name="connsiteX335" fmla="*/ 10462442 w 12200726"/>
              <a:gd name="connsiteY335" fmla="*/ 731805 h 4807010"/>
              <a:gd name="connsiteX336" fmla="*/ 10479032 w 12200726"/>
              <a:gd name="connsiteY336" fmla="*/ 780888 h 4807010"/>
              <a:gd name="connsiteX337" fmla="*/ 10466590 w 12200726"/>
              <a:gd name="connsiteY337" fmla="*/ 789813 h 4807010"/>
              <a:gd name="connsiteX338" fmla="*/ 10441702 w 12200726"/>
              <a:gd name="connsiteY338" fmla="*/ 834436 h 4807010"/>
              <a:gd name="connsiteX339" fmla="*/ 10458294 w 12200726"/>
              <a:gd name="connsiteY339" fmla="*/ 1356516 h 4807010"/>
              <a:gd name="connsiteX340" fmla="*/ 10591014 w 12200726"/>
              <a:gd name="connsiteY340" fmla="*/ 1356516 h 4807010"/>
              <a:gd name="connsiteX341" fmla="*/ 10591014 w 12200726"/>
              <a:gd name="connsiteY341" fmla="*/ 1512693 h 4807010"/>
              <a:gd name="connsiteX342" fmla="*/ 10607604 w 12200726"/>
              <a:gd name="connsiteY342" fmla="*/ 1512693 h 4807010"/>
              <a:gd name="connsiteX343" fmla="*/ 10611752 w 12200726"/>
              <a:gd name="connsiteY343" fmla="*/ 1499307 h 4807010"/>
              <a:gd name="connsiteX344" fmla="*/ 10624195 w 12200726"/>
              <a:gd name="connsiteY344" fmla="*/ 1499307 h 4807010"/>
              <a:gd name="connsiteX345" fmla="*/ 10628343 w 12200726"/>
              <a:gd name="connsiteY345" fmla="*/ 1517155 h 4807010"/>
              <a:gd name="connsiteX346" fmla="*/ 10653228 w 12200726"/>
              <a:gd name="connsiteY346" fmla="*/ 1517155 h 4807010"/>
              <a:gd name="connsiteX347" fmla="*/ 10653228 w 12200726"/>
              <a:gd name="connsiteY347" fmla="*/ 1503767 h 4807010"/>
              <a:gd name="connsiteX348" fmla="*/ 10698850 w 12200726"/>
              <a:gd name="connsiteY348" fmla="*/ 1503767 h 4807010"/>
              <a:gd name="connsiteX349" fmla="*/ 10698850 w 12200726"/>
              <a:gd name="connsiteY349" fmla="*/ 1517155 h 4807010"/>
              <a:gd name="connsiteX350" fmla="*/ 10740325 w 12200726"/>
              <a:gd name="connsiteY350" fmla="*/ 1517155 h 4807010"/>
              <a:gd name="connsiteX351" fmla="*/ 10740325 w 12200726"/>
              <a:gd name="connsiteY351" fmla="*/ 1610861 h 4807010"/>
              <a:gd name="connsiteX352" fmla="*/ 10769358 w 12200726"/>
              <a:gd name="connsiteY352" fmla="*/ 1610861 h 4807010"/>
              <a:gd name="connsiteX353" fmla="*/ 10769358 w 12200726"/>
              <a:gd name="connsiteY353" fmla="*/ 1584087 h 4807010"/>
              <a:gd name="connsiteX354" fmla="*/ 10802539 w 12200726"/>
              <a:gd name="connsiteY354" fmla="*/ 1584087 h 4807010"/>
              <a:gd name="connsiteX355" fmla="*/ 10802539 w 12200726"/>
              <a:gd name="connsiteY355" fmla="*/ 1213724 h 4807010"/>
              <a:gd name="connsiteX356" fmla="*/ 10814982 w 12200726"/>
              <a:gd name="connsiteY356" fmla="*/ 1200336 h 4807010"/>
              <a:gd name="connsiteX357" fmla="*/ 10964292 w 12200726"/>
              <a:gd name="connsiteY357" fmla="*/ 1200336 h 4807010"/>
              <a:gd name="connsiteX358" fmla="*/ 10964292 w 12200726"/>
              <a:gd name="connsiteY358" fmla="*/ 1218187 h 4807010"/>
              <a:gd name="connsiteX359" fmla="*/ 10985029 w 12200726"/>
              <a:gd name="connsiteY359" fmla="*/ 1218187 h 4807010"/>
              <a:gd name="connsiteX360" fmla="*/ 10985029 w 12200726"/>
              <a:gd name="connsiteY360" fmla="*/ 1454684 h 4807010"/>
              <a:gd name="connsiteX361" fmla="*/ 11030652 w 12200726"/>
              <a:gd name="connsiteY361" fmla="*/ 1454684 h 4807010"/>
              <a:gd name="connsiteX362" fmla="*/ 11030652 w 12200726"/>
              <a:gd name="connsiteY362" fmla="*/ 1316356 h 4807010"/>
              <a:gd name="connsiteX363" fmla="*/ 11084570 w 12200726"/>
              <a:gd name="connsiteY363" fmla="*/ 1316356 h 4807010"/>
              <a:gd name="connsiteX364" fmla="*/ 11092865 w 12200726"/>
              <a:gd name="connsiteY364" fmla="*/ 1307430 h 4807010"/>
              <a:gd name="connsiteX365" fmla="*/ 11109456 w 12200726"/>
              <a:gd name="connsiteY365" fmla="*/ 1307430 h 4807010"/>
              <a:gd name="connsiteX366" fmla="*/ 11117750 w 12200726"/>
              <a:gd name="connsiteY366" fmla="*/ 1316356 h 4807010"/>
              <a:gd name="connsiteX367" fmla="*/ 11163373 w 12200726"/>
              <a:gd name="connsiteY367" fmla="*/ 1316356 h 4807010"/>
              <a:gd name="connsiteX368" fmla="*/ 11163373 w 12200726"/>
              <a:gd name="connsiteY368" fmla="*/ 1075396 h 4807010"/>
              <a:gd name="connsiteX369" fmla="*/ 11279503 w 12200726"/>
              <a:gd name="connsiteY369" fmla="*/ 1053084 h 4807010"/>
              <a:gd name="connsiteX370" fmla="*/ 11279503 w 12200726"/>
              <a:gd name="connsiteY370" fmla="*/ 1055316 h 4807010"/>
              <a:gd name="connsiteX371" fmla="*/ 11279503 w 12200726"/>
              <a:gd name="connsiteY371" fmla="*/ 1070933 h 4807010"/>
              <a:gd name="connsiteX372" fmla="*/ 11333421 w 12200726"/>
              <a:gd name="connsiteY372" fmla="*/ 1070933 h 4807010"/>
              <a:gd name="connsiteX373" fmla="*/ 11333421 w 12200726"/>
              <a:gd name="connsiteY373" fmla="*/ 1597475 h 4807010"/>
              <a:gd name="connsiteX374" fmla="*/ 11379044 w 12200726"/>
              <a:gd name="connsiteY374" fmla="*/ 1597475 h 4807010"/>
              <a:gd name="connsiteX375" fmla="*/ 11379044 w 12200726"/>
              <a:gd name="connsiteY375" fmla="*/ 1588550 h 4807010"/>
              <a:gd name="connsiteX376" fmla="*/ 11403930 w 12200726"/>
              <a:gd name="connsiteY376" fmla="*/ 1588550 h 4807010"/>
              <a:gd name="connsiteX377" fmla="*/ 11403930 w 12200726"/>
              <a:gd name="connsiteY377" fmla="*/ 1597475 h 4807010"/>
              <a:gd name="connsiteX378" fmla="*/ 11453699 w 12200726"/>
              <a:gd name="connsiteY378" fmla="*/ 1597475 h 4807010"/>
              <a:gd name="connsiteX379" fmla="*/ 11453699 w 12200726"/>
              <a:gd name="connsiteY379" fmla="*/ 1570701 h 4807010"/>
              <a:gd name="connsiteX380" fmla="*/ 11511765 w 12200726"/>
              <a:gd name="connsiteY380" fmla="*/ 1570701 h 4807010"/>
              <a:gd name="connsiteX381" fmla="*/ 11536650 w 12200726"/>
              <a:gd name="connsiteY381" fmla="*/ 1561776 h 4807010"/>
              <a:gd name="connsiteX382" fmla="*/ 11578125 w 12200726"/>
              <a:gd name="connsiteY382" fmla="*/ 1570701 h 4807010"/>
              <a:gd name="connsiteX383" fmla="*/ 11578125 w 12200726"/>
              <a:gd name="connsiteY383" fmla="*/ 1535004 h 4807010"/>
              <a:gd name="connsiteX384" fmla="*/ 11594716 w 12200726"/>
              <a:gd name="connsiteY384" fmla="*/ 1535004 h 4807010"/>
              <a:gd name="connsiteX385" fmla="*/ 11594716 w 12200726"/>
              <a:gd name="connsiteY385" fmla="*/ 1508230 h 4807010"/>
              <a:gd name="connsiteX386" fmla="*/ 11710846 w 12200726"/>
              <a:gd name="connsiteY386" fmla="*/ 1508230 h 4807010"/>
              <a:gd name="connsiteX387" fmla="*/ 11710846 w 12200726"/>
              <a:gd name="connsiteY387" fmla="*/ 1445759 h 4807010"/>
              <a:gd name="connsiteX388" fmla="*/ 11748173 w 12200726"/>
              <a:gd name="connsiteY388" fmla="*/ 1445759 h 4807010"/>
              <a:gd name="connsiteX389" fmla="*/ 11748173 w 12200726"/>
              <a:gd name="connsiteY389" fmla="*/ 1432373 h 4807010"/>
              <a:gd name="connsiteX390" fmla="*/ 11773058 w 12200726"/>
              <a:gd name="connsiteY390" fmla="*/ 1432373 h 4807010"/>
              <a:gd name="connsiteX391" fmla="*/ 11773058 w 12200726"/>
              <a:gd name="connsiteY391" fmla="*/ 1445759 h 4807010"/>
              <a:gd name="connsiteX392" fmla="*/ 11806239 w 12200726"/>
              <a:gd name="connsiteY392" fmla="*/ 1445759 h 4807010"/>
              <a:gd name="connsiteX393" fmla="*/ 11806239 w 12200726"/>
              <a:gd name="connsiteY393" fmla="*/ 1548390 h 4807010"/>
              <a:gd name="connsiteX394" fmla="*/ 11872599 w 12200726"/>
              <a:gd name="connsiteY394" fmla="*/ 1548390 h 4807010"/>
              <a:gd name="connsiteX395" fmla="*/ 11872599 w 12200726"/>
              <a:gd name="connsiteY395" fmla="*/ 1494844 h 4807010"/>
              <a:gd name="connsiteX396" fmla="*/ 11951402 w 12200726"/>
              <a:gd name="connsiteY396" fmla="*/ 1494844 h 4807010"/>
              <a:gd name="connsiteX397" fmla="*/ 11951402 w 12200726"/>
              <a:gd name="connsiteY397" fmla="*/ 1432373 h 4807010"/>
              <a:gd name="connsiteX398" fmla="*/ 12050944 w 12200726"/>
              <a:gd name="connsiteY398" fmla="*/ 1432373 h 4807010"/>
              <a:gd name="connsiteX399" fmla="*/ 12050944 w 12200726"/>
              <a:gd name="connsiteY399" fmla="*/ 1661815 h 4807010"/>
              <a:gd name="connsiteX400" fmla="*/ 12050944 w 12200726"/>
              <a:gd name="connsiteY400" fmla="*/ 1690256 h 4807010"/>
              <a:gd name="connsiteX401" fmla="*/ 12199411 w 12200726"/>
              <a:gd name="connsiteY401" fmla="*/ 1690256 h 4807010"/>
              <a:gd name="connsiteX402" fmla="*/ 12199413 w 12200726"/>
              <a:gd name="connsiteY402" fmla="*/ 2395741 h 4807010"/>
              <a:gd name="connsiteX403" fmla="*/ 12192001 w 12200726"/>
              <a:gd name="connsiteY403" fmla="*/ 2395736 h 4807010"/>
              <a:gd name="connsiteX404" fmla="*/ 12192001 w 12200726"/>
              <a:gd name="connsiteY404" fmla="*/ 4807010 h 4807010"/>
              <a:gd name="connsiteX405" fmla="*/ 1 w 12200726"/>
              <a:gd name="connsiteY405" fmla="*/ 4807010 h 4807010"/>
              <a:gd name="connsiteX406" fmla="*/ 1 w 12200726"/>
              <a:gd name="connsiteY406" fmla="*/ 2264636 h 4807010"/>
              <a:gd name="connsiteX407" fmla="*/ 3611 w 12200726"/>
              <a:gd name="connsiteY407" fmla="*/ 2264636 h 4807010"/>
              <a:gd name="connsiteX408" fmla="*/ 2102 w 12200726"/>
              <a:gd name="connsiteY408" fmla="*/ 1942885 h 4807010"/>
              <a:gd name="connsiteX409" fmla="*/ 0 w 12200726"/>
              <a:gd name="connsiteY409" fmla="*/ 1494844 h 4807010"/>
              <a:gd name="connsiteX410" fmla="*/ 41476 w 12200726"/>
              <a:gd name="connsiteY410" fmla="*/ 1494844 h 4807010"/>
              <a:gd name="connsiteX411" fmla="*/ 42513 w 12200726"/>
              <a:gd name="connsiteY411" fmla="*/ 1492612 h 4807010"/>
              <a:gd name="connsiteX412" fmla="*/ 49770 w 12200726"/>
              <a:gd name="connsiteY412" fmla="*/ 1476995 h 4807010"/>
              <a:gd name="connsiteX413" fmla="*/ 53400 w 12200726"/>
              <a:gd name="connsiteY413" fmla="*/ 1477552 h 4807010"/>
              <a:gd name="connsiteX414" fmla="*/ 78803 w 12200726"/>
              <a:gd name="connsiteY414" fmla="*/ 1481456 h 4807010"/>
              <a:gd name="connsiteX415" fmla="*/ 79841 w 12200726"/>
              <a:gd name="connsiteY415" fmla="*/ 1484246 h 4807010"/>
              <a:gd name="connsiteX416" fmla="*/ 87097 w 12200726"/>
              <a:gd name="connsiteY416" fmla="*/ 1503767 h 4807010"/>
              <a:gd name="connsiteX417" fmla="*/ 141015 w 12200726"/>
              <a:gd name="connsiteY417" fmla="*/ 1508230 h 4807010"/>
              <a:gd name="connsiteX418" fmla="*/ 141015 w 12200726"/>
              <a:gd name="connsiteY418" fmla="*/ 1253884 h 4807010"/>
              <a:gd name="connsiteX419" fmla="*/ 145163 w 12200726"/>
              <a:gd name="connsiteY419" fmla="*/ 1253884 h 4807010"/>
              <a:gd name="connsiteX420" fmla="*/ 174196 w 12200726"/>
              <a:gd name="connsiteY420" fmla="*/ 1253884 h 4807010"/>
              <a:gd name="connsiteX421" fmla="*/ 174196 w 12200726"/>
              <a:gd name="connsiteY421" fmla="*/ 972764 h 4807010"/>
              <a:gd name="connsiteX422" fmla="*/ 177825 w 12200726"/>
              <a:gd name="connsiteY422" fmla="*/ 972764 h 4807010"/>
              <a:gd name="connsiteX423" fmla="*/ 203229 w 12200726"/>
              <a:gd name="connsiteY423" fmla="*/ 972764 h 4807010"/>
              <a:gd name="connsiteX424" fmla="*/ 452080 w 12200726"/>
              <a:gd name="connsiteY424" fmla="*/ 972764 h 4807010"/>
              <a:gd name="connsiteX425" fmla="*/ 456746 w 12200726"/>
              <a:gd name="connsiteY425" fmla="*/ 972764 h 4807010"/>
              <a:gd name="connsiteX426" fmla="*/ 489409 w 12200726"/>
              <a:gd name="connsiteY426" fmla="*/ 972764 h 4807010"/>
              <a:gd name="connsiteX427" fmla="*/ 489409 w 12200726"/>
              <a:gd name="connsiteY427" fmla="*/ 1262807 h 4807010"/>
              <a:gd name="connsiteX428" fmla="*/ 492520 w 12200726"/>
              <a:gd name="connsiteY428" fmla="*/ 1262250 h 4807010"/>
              <a:gd name="connsiteX429" fmla="*/ 514294 w 12200726"/>
              <a:gd name="connsiteY429" fmla="*/ 1258347 h 4807010"/>
              <a:gd name="connsiteX430" fmla="*/ 510146 w 12200726"/>
              <a:gd name="connsiteY430" fmla="*/ 1441296 h 4807010"/>
              <a:gd name="connsiteX431" fmla="*/ 513256 w 12200726"/>
              <a:gd name="connsiteY431" fmla="*/ 1441855 h 4807010"/>
              <a:gd name="connsiteX432" fmla="*/ 535030 w 12200726"/>
              <a:gd name="connsiteY432" fmla="*/ 1445758 h 4807010"/>
              <a:gd name="connsiteX433" fmla="*/ 535548 w 12200726"/>
              <a:gd name="connsiteY433" fmla="*/ 1447432 h 4807010"/>
              <a:gd name="connsiteX434" fmla="*/ 539179 w 12200726"/>
              <a:gd name="connsiteY434" fmla="*/ 1459146 h 4807010"/>
              <a:gd name="connsiteX435" fmla="*/ 540734 w 12200726"/>
              <a:gd name="connsiteY435" fmla="*/ 1454126 h 4807010"/>
              <a:gd name="connsiteX436" fmla="*/ 551621 w 12200726"/>
              <a:gd name="connsiteY436" fmla="*/ 1418986 h 4807010"/>
              <a:gd name="connsiteX437" fmla="*/ 555249 w 12200726"/>
              <a:gd name="connsiteY437" fmla="*/ 1418986 h 4807010"/>
              <a:gd name="connsiteX438" fmla="*/ 580654 w 12200726"/>
              <a:gd name="connsiteY438" fmla="*/ 1418986 h 4807010"/>
              <a:gd name="connsiteX439" fmla="*/ 580654 w 12200726"/>
              <a:gd name="connsiteY439" fmla="*/ 1485918 h 4807010"/>
              <a:gd name="connsiteX440" fmla="*/ 582727 w 12200726"/>
              <a:gd name="connsiteY440" fmla="*/ 1487035 h 4807010"/>
              <a:gd name="connsiteX441" fmla="*/ 597245 w 12200726"/>
              <a:gd name="connsiteY441" fmla="*/ 1494844 h 4807010"/>
              <a:gd name="connsiteX442" fmla="*/ 597245 w 12200726"/>
              <a:gd name="connsiteY442" fmla="*/ 1497632 h 4807010"/>
              <a:gd name="connsiteX443" fmla="*/ 597245 w 12200726"/>
              <a:gd name="connsiteY443" fmla="*/ 1517155 h 4807010"/>
              <a:gd name="connsiteX444" fmla="*/ 688490 w 12200726"/>
              <a:gd name="connsiteY444" fmla="*/ 1517155 h 4807010"/>
              <a:gd name="connsiteX445" fmla="*/ 688490 w 12200726"/>
              <a:gd name="connsiteY445" fmla="*/ 1519386 h 4807010"/>
              <a:gd name="connsiteX446" fmla="*/ 688490 w 12200726"/>
              <a:gd name="connsiteY446" fmla="*/ 1535004 h 4807010"/>
              <a:gd name="connsiteX447" fmla="*/ 692636 w 12200726"/>
              <a:gd name="connsiteY447" fmla="*/ 1535004 h 4807010"/>
              <a:gd name="connsiteX448" fmla="*/ 721669 w 12200726"/>
              <a:gd name="connsiteY448" fmla="*/ 1535004 h 4807010"/>
              <a:gd name="connsiteX449" fmla="*/ 721669 w 12200726"/>
              <a:gd name="connsiteY449" fmla="*/ 1472532 h 4807010"/>
              <a:gd name="connsiteX450" fmla="*/ 812914 w 12200726"/>
              <a:gd name="connsiteY450" fmla="*/ 1472532 h 4807010"/>
              <a:gd name="connsiteX451" fmla="*/ 812914 w 12200726"/>
              <a:gd name="connsiteY451" fmla="*/ 1469744 h 4807010"/>
              <a:gd name="connsiteX452" fmla="*/ 812914 w 12200726"/>
              <a:gd name="connsiteY452" fmla="*/ 1450221 h 4807010"/>
              <a:gd name="connsiteX453" fmla="*/ 814989 w 12200726"/>
              <a:gd name="connsiteY453" fmla="*/ 1450221 h 4807010"/>
              <a:gd name="connsiteX454" fmla="*/ 829505 w 12200726"/>
              <a:gd name="connsiteY454" fmla="*/ 1450221 h 4807010"/>
              <a:gd name="connsiteX455" fmla="*/ 829505 w 12200726"/>
              <a:gd name="connsiteY455" fmla="*/ 1446318 h 4807010"/>
              <a:gd name="connsiteX456" fmla="*/ 829505 w 12200726"/>
              <a:gd name="connsiteY456" fmla="*/ 1418986 h 4807010"/>
              <a:gd name="connsiteX457" fmla="*/ 831060 w 12200726"/>
              <a:gd name="connsiteY457" fmla="*/ 1418986 h 4807010"/>
              <a:gd name="connsiteX458" fmla="*/ 841947 w 12200726"/>
              <a:gd name="connsiteY458" fmla="*/ 1418986 h 4807010"/>
              <a:gd name="connsiteX459" fmla="*/ 841947 w 12200726"/>
              <a:gd name="connsiteY459" fmla="*/ 1416755 h 4807010"/>
              <a:gd name="connsiteX460" fmla="*/ 841947 w 12200726"/>
              <a:gd name="connsiteY460" fmla="*/ 1401136 h 4807010"/>
              <a:gd name="connsiteX461" fmla="*/ 846095 w 12200726"/>
              <a:gd name="connsiteY461" fmla="*/ 1401136 h 4807010"/>
              <a:gd name="connsiteX462" fmla="*/ 875128 w 12200726"/>
              <a:gd name="connsiteY462" fmla="*/ 1401136 h 4807010"/>
              <a:gd name="connsiteX463" fmla="*/ 875128 w 12200726"/>
              <a:gd name="connsiteY463" fmla="*/ 1403367 h 4807010"/>
              <a:gd name="connsiteX464" fmla="*/ 875128 w 12200726"/>
              <a:gd name="connsiteY464" fmla="*/ 1418986 h 4807010"/>
              <a:gd name="connsiteX465" fmla="*/ 920750 w 12200726"/>
              <a:gd name="connsiteY465" fmla="*/ 1418986 h 4807010"/>
              <a:gd name="connsiteX466" fmla="*/ 920750 w 12200726"/>
              <a:gd name="connsiteY466" fmla="*/ 1415081 h 4807010"/>
              <a:gd name="connsiteX467" fmla="*/ 920750 w 12200726"/>
              <a:gd name="connsiteY467" fmla="*/ 1387750 h 4807010"/>
              <a:gd name="connsiteX468" fmla="*/ 924380 w 12200726"/>
              <a:gd name="connsiteY468" fmla="*/ 1387750 h 4807010"/>
              <a:gd name="connsiteX469" fmla="*/ 949783 w 12200726"/>
              <a:gd name="connsiteY469" fmla="*/ 1387750 h 4807010"/>
              <a:gd name="connsiteX470" fmla="*/ 949783 w 12200726"/>
              <a:gd name="connsiteY470" fmla="*/ 1436835 h 4807010"/>
              <a:gd name="connsiteX471" fmla="*/ 951858 w 12200726"/>
              <a:gd name="connsiteY471" fmla="*/ 1436835 h 4807010"/>
              <a:gd name="connsiteX472" fmla="*/ 966373 w 12200726"/>
              <a:gd name="connsiteY472" fmla="*/ 1436835 h 4807010"/>
              <a:gd name="connsiteX473" fmla="*/ 966373 w 12200726"/>
              <a:gd name="connsiteY473" fmla="*/ 1434604 h 4807010"/>
              <a:gd name="connsiteX474" fmla="*/ 966373 w 12200726"/>
              <a:gd name="connsiteY474" fmla="*/ 1418986 h 4807010"/>
              <a:gd name="connsiteX475" fmla="*/ 970001 w 12200726"/>
              <a:gd name="connsiteY475" fmla="*/ 1418986 h 4807010"/>
              <a:gd name="connsiteX476" fmla="*/ 995406 w 12200726"/>
              <a:gd name="connsiteY476" fmla="*/ 1418986 h 4807010"/>
              <a:gd name="connsiteX477" fmla="*/ 995406 w 12200726"/>
              <a:gd name="connsiteY477" fmla="*/ 1472532 h 4807010"/>
              <a:gd name="connsiteX478" fmla="*/ 999554 w 12200726"/>
              <a:gd name="connsiteY478" fmla="*/ 1472532 h 4807010"/>
              <a:gd name="connsiteX479" fmla="*/ 1028585 w 12200726"/>
              <a:gd name="connsiteY479" fmla="*/ 1472532 h 4807010"/>
              <a:gd name="connsiteX480" fmla="*/ 1028585 w 12200726"/>
              <a:gd name="connsiteY480" fmla="*/ 1475878 h 4807010"/>
              <a:gd name="connsiteX481" fmla="*/ 1028585 w 12200726"/>
              <a:gd name="connsiteY481" fmla="*/ 1499306 h 4807010"/>
              <a:gd name="connsiteX482" fmla="*/ 1030140 w 12200726"/>
              <a:gd name="connsiteY482" fmla="*/ 1499306 h 4807010"/>
              <a:gd name="connsiteX483" fmla="*/ 1041030 w 12200726"/>
              <a:gd name="connsiteY483" fmla="*/ 1499306 h 4807010"/>
              <a:gd name="connsiteX484" fmla="*/ 1041030 w 12200726"/>
              <a:gd name="connsiteY484" fmla="*/ 1497632 h 4807010"/>
              <a:gd name="connsiteX485" fmla="*/ 1041030 w 12200726"/>
              <a:gd name="connsiteY485" fmla="*/ 1485918 h 4807010"/>
              <a:gd name="connsiteX486" fmla="*/ 1103242 w 12200726"/>
              <a:gd name="connsiteY486" fmla="*/ 1485918 h 4807010"/>
              <a:gd name="connsiteX487" fmla="*/ 1103242 w 12200726"/>
              <a:gd name="connsiteY487" fmla="*/ 1535004 h 4807010"/>
              <a:gd name="connsiteX488" fmla="*/ 1105315 w 12200726"/>
              <a:gd name="connsiteY488" fmla="*/ 1535004 h 4807010"/>
              <a:gd name="connsiteX489" fmla="*/ 1119832 w 12200726"/>
              <a:gd name="connsiteY489" fmla="*/ 1535004 h 4807010"/>
              <a:gd name="connsiteX490" fmla="*/ 1119832 w 12200726"/>
              <a:gd name="connsiteY490" fmla="*/ 1537235 h 4807010"/>
              <a:gd name="connsiteX491" fmla="*/ 1119832 w 12200726"/>
              <a:gd name="connsiteY491" fmla="*/ 1552852 h 4807010"/>
              <a:gd name="connsiteX492" fmla="*/ 1121387 w 12200726"/>
              <a:gd name="connsiteY492" fmla="*/ 1552852 h 4807010"/>
              <a:gd name="connsiteX493" fmla="*/ 1132275 w 12200726"/>
              <a:gd name="connsiteY493" fmla="*/ 1552852 h 4807010"/>
              <a:gd name="connsiteX494" fmla="*/ 1132275 w 12200726"/>
              <a:gd name="connsiteY494" fmla="*/ 1548390 h 4807010"/>
              <a:gd name="connsiteX495" fmla="*/ 1132275 w 12200726"/>
              <a:gd name="connsiteY495" fmla="*/ 1517155 h 4807010"/>
              <a:gd name="connsiteX496" fmla="*/ 1134348 w 12200726"/>
              <a:gd name="connsiteY496" fmla="*/ 1517155 h 4807010"/>
              <a:gd name="connsiteX497" fmla="*/ 1148865 w 12200726"/>
              <a:gd name="connsiteY497" fmla="*/ 1517155 h 4807010"/>
              <a:gd name="connsiteX498" fmla="*/ 1148865 w 12200726"/>
              <a:gd name="connsiteY498" fmla="*/ 1519386 h 4807010"/>
              <a:gd name="connsiteX499" fmla="*/ 1148865 w 12200726"/>
              <a:gd name="connsiteY499" fmla="*/ 1535004 h 4807010"/>
              <a:gd name="connsiteX500" fmla="*/ 1159752 w 12200726"/>
              <a:gd name="connsiteY500" fmla="*/ 1530890 h 4807010"/>
              <a:gd name="connsiteX501" fmla="*/ 1161308 w 12200726"/>
              <a:gd name="connsiteY501" fmla="*/ 1528867 h 4807010"/>
              <a:gd name="connsiteX502" fmla="*/ 1161308 w 12200726"/>
              <a:gd name="connsiteY502" fmla="*/ 1517155 h 4807010"/>
              <a:gd name="connsiteX503" fmla="*/ 1240110 w 12200726"/>
              <a:gd name="connsiteY503" fmla="*/ 1517155 h 4807010"/>
              <a:gd name="connsiteX504" fmla="*/ 1240110 w 12200726"/>
              <a:gd name="connsiteY504" fmla="*/ 1566238 h 4807010"/>
              <a:gd name="connsiteX505" fmla="*/ 1244256 w 12200726"/>
              <a:gd name="connsiteY505" fmla="*/ 1566238 h 4807010"/>
              <a:gd name="connsiteX506" fmla="*/ 1273289 w 12200726"/>
              <a:gd name="connsiteY506" fmla="*/ 1566238 h 4807010"/>
              <a:gd name="connsiteX507" fmla="*/ 1273289 w 12200726"/>
              <a:gd name="connsiteY507" fmla="*/ 1568470 h 4807010"/>
              <a:gd name="connsiteX508" fmla="*/ 1273289 w 12200726"/>
              <a:gd name="connsiteY508" fmla="*/ 1584087 h 4807010"/>
              <a:gd name="connsiteX509" fmla="*/ 1276920 w 12200726"/>
              <a:gd name="connsiteY509" fmla="*/ 1584087 h 4807010"/>
              <a:gd name="connsiteX510" fmla="*/ 1302322 w 12200726"/>
              <a:gd name="connsiteY510" fmla="*/ 1584087 h 4807010"/>
              <a:gd name="connsiteX511" fmla="*/ 1302322 w 12200726"/>
              <a:gd name="connsiteY511" fmla="*/ 1535004 h 4807010"/>
              <a:gd name="connsiteX512" fmla="*/ 1304395 w 12200726"/>
              <a:gd name="connsiteY512" fmla="*/ 1535004 h 4807010"/>
              <a:gd name="connsiteX513" fmla="*/ 1318913 w 12200726"/>
              <a:gd name="connsiteY513" fmla="*/ 1535004 h 4807010"/>
              <a:gd name="connsiteX514" fmla="*/ 1318913 w 12200726"/>
              <a:gd name="connsiteY514" fmla="*/ 1468070 h 4807010"/>
              <a:gd name="connsiteX515" fmla="*/ 1320986 w 12200726"/>
              <a:gd name="connsiteY515" fmla="*/ 1468070 h 4807010"/>
              <a:gd name="connsiteX516" fmla="*/ 1335504 w 12200726"/>
              <a:gd name="connsiteY516" fmla="*/ 1468070 h 4807010"/>
              <a:gd name="connsiteX517" fmla="*/ 1335504 w 12200726"/>
              <a:gd name="connsiteY517" fmla="*/ 1464166 h 4807010"/>
              <a:gd name="connsiteX518" fmla="*/ 1335504 w 12200726"/>
              <a:gd name="connsiteY518" fmla="*/ 1436835 h 4807010"/>
              <a:gd name="connsiteX519" fmla="*/ 1332911 w 12200726"/>
              <a:gd name="connsiteY519" fmla="*/ 1433487 h 4807010"/>
              <a:gd name="connsiteX520" fmla="*/ 1343798 w 12200726"/>
              <a:gd name="connsiteY520" fmla="*/ 1410061 h 4807010"/>
              <a:gd name="connsiteX521" fmla="*/ 1360388 w 12200726"/>
              <a:gd name="connsiteY521" fmla="*/ 1468070 h 4807010"/>
              <a:gd name="connsiteX522" fmla="*/ 1361944 w 12200726"/>
              <a:gd name="connsiteY522" fmla="*/ 1468070 h 4807010"/>
              <a:gd name="connsiteX523" fmla="*/ 1372831 w 12200726"/>
              <a:gd name="connsiteY523" fmla="*/ 1468070 h 4807010"/>
              <a:gd name="connsiteX524" fmla="*/ 1372831 w 12200726"/>
              <a:gd name="connsiteY524" fmla="*/ 1249421 h 4807010"/>
              <a:gd name="connsiteX525" fmla="*/ 1375941 w 12200726"/>
              <a:gd name="connsiteY525" fmla="*/ 1249421 h 4807010"/>
              <a:gd name="connsiteX526" fmla="*/ 1397716 w 12200726"/>
              <a:gd name="connsiteY526" fmla="*/ 1249421 h 4807010"/>
              <a:gd name="connsiteX527" fmla="*/ 1397716 w 12200726"/>
              <a:gd name="connsiteY527" fmla="*/ 1151253 h 4807010"/>
              <a:gd name="connsiteX528" fmla="*/ 1451634 w 12200726"/>
              <a:gd name="connsiteY528" fmla="*/ 1151253 h 4807010"/>
              <a:gd name="connsiteX529" fmla="*/ 1451634 w 12200726"/>
              <a:gd name="connsiteY529" fmla="*/ 1106630 h 4807010"/>
              <a:gd name="connsiteX530" fmla="*/ 1522142 w 12200726"/>
              <a:gd name="connsiteY530" fmla="*/ 1106630 h 4807010"/>
              <a:gd name="connsiteX531" fmla="*/ 1522142 w 12200726"/>
              <a:gd name="connsiteY531" fmla="*/ 1111650 h 4807010"/>
              <a:gd name="connsiteX532" fmla="*/ 1522142 w 12200726"/>
              <a:gd name="connsiteY532" fmla="*/ 1146790 h 4807010"/>
              <a:gd name="connsiteX533" fmla="*/ 1526808 w 12200726"/>
              <a:gd name="connsiteY533" fmla="*/ 1146790 h 4807010"/>
              <a:gd name="connsiteX534" fmla="*/ 1559469 w 12200726"/>
              <a:gd name="connsiteY534" fmla="*/ 1146790 h 4807010"/>
              <a:gd name="connsiteX535" fmla="*/ 1559469 w 12200726"/>
              <a:gd name="connsiteY535" fmla="*/ 1244959 h 4807010"/>
              <a:gd name="connsiteX536" fmla="*/ 1561542 w 12200726"/>
              <a:gd name="connsiteY536" fmla="*/ 1244959 h 4807010"/>
              <a:gd name="connsiteX537" fmla="*/ 1576060 w 12200726"/>
              <a:gd name="connsiteY537" fmla="*/ 1244959 h 4807010"/>
              <a:gd name="connsiteX538" fmla="*/ 1605093 w 12200726"/>
              <a:gd name="connsiteY538" fmla="*/ 1253884 h 4807010"/>
              <a:gd name="connsiteX539" fmla="*/ 1605093 w 12200726"/>
              <a:gd name="connsiteY539" fmla="*/ 1334204 h 4807010"/>
              <a:gd name="connsiteX540" fmla="*/ 1607166 w 12200726"/>
              <a:gd name="connsiteY540" fmla="*/ 1334204 h 4807010"/>
              <a:gd name="connsiteX541" fmla="*/ 1621681 w 12200726"/>
              <a:gd name="connsiteY541" fmla="*/ 1334204 h 4807010"/>
              <a:gd name="connsiteX542" fmla="*/ 1621681 w 12200726"/>
              <a:gd name="connsiteY542" fmla="*/ 1337550 h 4807010"/>
              <a:gd name="connsiteX543" fmla="*/ 1621681 w 12200726"/>
              <a:gd name="connsiteY543" fmla="*/ 1360976 h 4807010"/>
              <a:gd name="connsiteX544" fmla="*/ 1625829 w 12200726"/>
              <a:gd name="connsiteY544" fmla="*/ 1360976 h 4807010"/>
              <a:gd name="connsiteX545" fmla="*/ 1654862 w 12200726"/>
              <a:gd name="connsiteY545" fmla="*/ 1360976 h 4807010"/>
              <a:gd name="connsiteX546" fmla="*/ 1667305 w 12200726"/>
              <a:gd name="connsiteY546" fmla="*/ 1374364 h 4807010"/>
              <a:gd name="connsiteX547" fmla="*/ 1667305 w 12200726"/>
              <a:gd name="connsiteY547" fmla="*/ 1418986 h 4807010"/>
              <a:gd name="connsiteX548" fmla="*/ 1671971 w 12200726"/>
              <a:gd name="connsiteY548" fmla="*/ 1418986 h 4807010"/>
              <a:gd name="connsiteX549" fmla="*/ 1704632 w 12200726"/>
              <a:gd name="connsiteY549" fmla="*/ 1418986 h 4807010"/>
              <a:gd name="connsiteX550" fmla="*/ 1704632 w 12200726"/>
              <a:gd name="connsiteY550" fmla="*/ 1421216 h 4807010"/>
              <a:gd name="connsiteX551" fmla="*/ 1704632 w 12200726"/>
              <a:gd name="connsiteY551" fmla="*/ 1436835 h 4807010"/>
              <a:gd name="connsiteX552" fmla="*/ 1707225 w 12200726"/>
              <a:gd name="connsiteY552" fmla="*/ 1436835 h 4807010"/>
              <a:gd name="connsiteX553" fmla="*/ 1725371 w 12200726"/>
              <a:gd name="connsiteY553" fmla="*/ 1436835 h 4807010"/>
              <a:gd name="connsiteX554" fmla="*/ 1725371 w 12200726"/>
              <a:gd name="connsiteY554" fmla="*/ 1441296 h 4807010"/>
              <a:gd name="connsiteX555" fmla="*/ 1725371 w 12200726"/>
              <a:gd name="connsiteY555" fmla="*/ 1472532 h 4807010"/>
              <a:gd name="connsiteX556" fmla="*/ 1733665 w 12200726"/>
              <a:gd name="connsiteY556" fmla="*/ 1468627 h 4807010"/>
              <a:gd name="connsiteX557" fmla="*/ 1733665 w 12200726"/>
              <a:gd name="connsiteY557" fmla="*/ 1441296 h 4807010"/>
              <a:gd name="connsiteX558" fmla="*/ 1735738 w 12200726"/>
              <a:gd name="connsiteY558" fmla="*/ 1441296 h 4807010"/>
              <a:gd name="connsiteX559" fmla="*/ 1750256 w 12200726"/>
              <a:gd name="connsiteY559" fmla="*/ 1441296 h 4807010"/>
              <a:gd name="connsiteX560" fmla="*/ 1750256 w 12200726"/>
              <a:gd name="connsiteY560" fmla="*/ 1444644 h 4807010"/>
              <a:gd name="connsiteX561" fmla="*/ 1750256 w 12200726"/>
              <a:gd name="connsiteY561" fmla="*/ 1468070 h 4807010"/>
              <a:gd name="connsiteX562" fmla="*/ 1751811 w 12200726"/>
              <a:gd name="connsiteY562" fmla="*/ 1468070 h 4807010"/>
              <a:gd name="connsiteX563" fmla="*/ 1762698 w 12200726"/>
              <a:gd name="connsiteY563" fmla="*/ 1468070 h 4807010"/>
              <a:gd name="connsiteX564" fmla="*/ 1862237 w 12200726"/>
              <a:gd name="connsiteY564" fmla="*/ 1459146 h 4807010"/>
              <a:gd name="connsiteX565" fmla="*/ 1862237 w 12200726"/>
              <a:gd name="connsiteY565" fmla="*/ 1461935 h 4807010"/>
              <a:gd name="connsiteX566" fmla="*/ 1862237 w 12200726"/>
              <a:gd name="connsiteY566" fmla="*/ 1481456 h 4807010"/>
              <a:gd name="connsiteX567" fmla="*/ 1863793 w 12200726"/>
              <a:gd name="connsiteY567" fmla="*/ 1481456 h 4807010"/>
              <a:gd name="connsiteX568" fmla="*/ 1874682 w 12200726"/>
              <a:gd name="connsiteY568" fmla="*/ 1481456 h 4807010"/>
              <a:gd name="connsiteX569" fmla="*/ 1874682 w 12200726"/>
              <a:gd name="connsiteY569" fmla="*/ 1485918 h 4807010"/>
              <a:gd name="connsiteX570" fmla="*/ 1874682 w 12200726"/>
              <a:gd name="connsiteY570" fmla="*/ 1517155 h 4807010"/>
              <a:gd name="connsiteX571" fmla="*/ 1878828 w 12200726"/>
              <a:gd name="connsiteY571" fmla="*/ 1514366 h 4807010"/>
              <a:gd name="connsiteX572" fmla="*/ 1907861 w 12200726"/>
              <a:gd name="connsiteY572" fmla="*/ 1494844 h 4807010"/>
              <a:gd name="connsiteX573" fmla="*/ 1920303 w 12200726"/>
              <a:gd name="connsiteY573" fmla="*/ 1410061 h 4807010"/>
              <a:gd name="connsiteX574" fmla="*/ 1921859 w 12200726"/>
              <a:gd name="connsiteY574" fmla="*/ 1409504 h 4807010"/>
              <a:gd name="connsiteX575" fmla="*/ 1932746 w 12200726"/>
              <a:gd name="connsiteY575" fmla="*/ 1405598 h 4807010"/>
              <a:gd name="connsiteX576" fmla="*/ 1936894 w 12200726"/>
              <a:gd name="connsiteY576" fmla="*/ 1262807 h 4807010"/>
              <a:gd name="connsiteX577" fmla="*/ 1941042 w 12200726"/>
              <a:gd name="connsiteY577" fmla="*/ 1405598 h 4807010"/>
              <a:gd name="connsiteX578" fmla="*/ 1942597 w 12200726"/>
              <a:gd name="connsiteY578" fmla="*/ 1406156 h 4807010"/>
              <a:gd name="connsiteX579" fmla="*/ 1953485 w 12200726"/>
              <a:gd name="connsiteY579" fmla="*/ 1410061 h 4807010"/>
              <a:gd name="connsiteX580" fmla="*/ 1953485 w 12200726"/>
              <a:gd name="connsiteY580" fmla="*/ 1231573 h 4807010"/>
              <a:gd name="connsiteX581" fmla="*/ 1961779 w 12200726"/>
              <a:gd name="connsiteY581" fmla="*/ 1164639 h 4807010"/>
              <a:gd name="connsiteX582" fmla="*/ 2040581 w 12200726"/>
              <a:gd name="connsiteY582" fmla="*/ 1164639 h 4807010"/>
              <a:gd name="connsiteX583" fmla="*/ 2040581 w 12200726"/>
              <a:gd name="connsiteY583" fmla="*/ 1231573 h 4807010"/>
              <a:gd name="connsiteX584" fmla="*/ 2042137 w 12200726"/>
              <a:gd name="connsiteY584" fmla="*/ 1231573 h 4807010"/>
              <a:gd name="connsiteX585" fmla="*/ 2053024 w 12200726"/>
              <a:gd name="connsiteY585" fmla="*/ 1231573 h 4807010"/>
              <a:gd name="connsiteX586" fmla="*/ 2053024 w 12200726"/>
              <a:gd name="connsiteY586" fmla="*/ 1062007 h 4807010"/>
              <a:gd name="connsiteX587" fmla="*/ 2056654 w 12200726"/>
              <a:gd name="connsiteY587" fmla="*/ 1062007 h 4807010"/>
              <a:gd name="connsiteX588" fmla="*/ 2082057 w 12200726"/>
              <a:gd name="connsiteY588" fmla="*/ 1062007 h 4807010"/>
              <a:gd name="connsiteX589" fmla="*/ 2082057 w 12200726"/>
              <a:gd name="connsiteY589" fmla="*/ 1058104 h 4807010"/>
              <a:gd name="connsiteX590" fmla="*/ 2082057 w 12200726"/>
              <a:gd name="connsiteY590" fmla="*/ 1030773 h 4807010"/>
              <a:gd name="connsiteX591" fmla="*/ 2127680 w 12200726"/>
              <a:gd name="connsiteY591" fmla="*/ 1030773 h 4807010"/>
              <a:gd name="connsiteX592" fmla="*/ 2127680 w 12200726"/>
              <a:gd name="connsiteY592" fmla="*/ 1028541 h 4807010"/>
              <a:gd name="connsiteX593" fmla="*/ 2127680 w 12200726"/>
              <a:gd name="connsiteY593" fmla="*/ 1012924 h 4807010"/>
              <a:gd name="connsiteX594" fmla="*/ 2131309 w 12200726"/>
              <a:gd name="connsiteY594" fmla="*/ 1012924 h 4807010"/>
              <a:gd name="connsiteX595" fmla="*/ 2156713 w 12200726"/>
              <a:gd name="connsiteY595" fmla="*/ 1012924 h 4807010"/>
              <a:gd name="connsiteX596" fmla="*/ 2156713 w 12200726"/>
              <a:gd name="connsiteY596" fmla="*/ 1015155 h 4807010"/>
              <a:gd name="connsiteX597" fmla="*/ 2156713 w 12200726"/>
              <a:gd name="connsiteY597" fmla="*/ 1030773 h 4807010"/>
              <a:gd name="connsiteX598" fmla="*/ 2158269 w 12200726"/>
              <a:gd name="connsiteY598" fmla="*/ 1030773 h 4807010"/>
              <a:gd name="connsiteX599" fmla="*/ 2169156 w 12200726"/>
              <a:gd name="connsiteY599" fmla="*/ 1030773 h 4807010"/>
              <a:gd name="connsiteX600" fmla="*/ 2189893 w 12200726"/>
              <a:gd name="connsiteY600" fmla="*/ 1021847 h 4807010"/>
              <a:gd name="connsiteX601" fmla="*/ 2198187 w 12200726"/>
              <a:gd name="connsiteY601" fmla="*/ 1028541 h 4807010"/>
              <a:gd name="connsiteX602" fmla="*/ 2198187 w 12200726"/>
              <a:gd name="connsiteY602" fmla="*/ 1012924 h 4807010"/>
              <a:gd name="connsiteX603" fmla="*/ 2202853 w 12200726"/>
              <a:gd name="connsiteY603" fmla="*/ 1012924 h 4807010"/>
              <a:gd name="connsiteX604" fmla="*/ 2235516 w 12200726"/>
              <a:gd name="connsiteY604" fmla="*/ 1012924 h 4807010"/>
              <a:gd name="connsiteX605" fmla="*/ 2235516 w 12200726"/>
              <a:gd name="connsiteY605" fmla="*/ 1015155 h 4807010"/>
              <a:gd name="connsiteX606" fmla="*/ 2235516 w 12200726"/>
              <a:gd name="connsiteY606" fmla="*/ 1030773 h 4807010"/>
              <a:gd name="connsiteX607" fmla="*/ 2297728 w 12200726"/>
              <a:gd name="connsiteY607" fmla="*/ 1030773 h 4807010"/>
              <a:gd name="connsiteX608" fmla="*/ 2297728 w 12200726"/>
              <a:gd name="connsiteY608" fmla="*/ 1034119 h 4807010"/>
              <a:gd name="connsiteX609" fmla="*/ 2297728 w 12200726"/>
              <a:gd name="connsiteY609" fmla="*/ 1057547 h 4807010"/>
              <a:gd name="connsiteX610" fmla="*/ 2351646 w 12200726"/>
              <a:gd name="connsiteY610" fmla="*/ 1057547 h 4807010"/>
              <a:gd name="connsiteX611" fmla="*/ 2351646 w 12200726"/>
              <a:gd name="connsiteY611" fmla="*/ 1120016 h 4807010"/>
              <a:gd name="connsiteX612" fmla="*/ 2353201 w 12200726"/>
              <a:gd name="connsiteY612" fmla="*/ 1120016 h 4807010"/>
              <a:gd name="connsiteX613" fmla="*/ 2364089 w 12200726"/>
              <a:gd name="connsiteY613" fmla="*/ 1120016 h 4807010"/>
              <a:gd name="connsiteX614" fmla="*/ 2364089 w 12200726"/>
              <a:gd name="connsiteY614" fmla="*/ 1122247 h 4807010"/>
              <a:gd name="connsiteX615" fmla="*/ 2364089 w 12200726"/>
              <a:gd name="connsiteY615" fmla="*/ 1137867 h 4807010"/>
              <a:gd name="connsiteX616" fmla="*/ 2372385 w 12200726"/>
              <a:gd name="connsiteY616" fmla="*/ 1200336 h 4807010"/>
              <a:gd name="connsiteX617" fmla="*/ 2373940 w 12200726"/>
              <a:gd name="connsiteY617" fmla="*/ 1200336 h 4807010"/>
              <a:gd name="connsiteX618" fmla="*/ 2384827 w 12200726"/>
              <a:gd name="connsiteY618" fmla="*/ 1200336 h 4807010"/>
              <a:gd name="connsiteX619" fmla="*/ 2384827 w 12200726"/>
              <a:gd name="connsiteY619" fmla="*/ 1202010 h 4807010"/>
              <a:gd name="connsiteX620" fmla="*/ 2384827 w 12200726"/>
              <a:gd name="connsiteY620" fmla="*/ 1213724 h 4807010"/>
              <a:gd name="connsiteX621" fmla="*/ 2386900 w 12200726"/>
              <a:gd name="connsiteY621" fmla="*/ 1213724 h 4807010"/>
              <a:gd name="connsiteX622" fmla="*/ 2401416 w 12200726"/>
              <a:gd name="connsiteY622" fmla="*/ 1213724 h 4807010"/>
              <a:gd name="connsiteX623" fmla="*/ 2401416 w 12200726"/>
              <a:gd name="connsiteY623" fmla="*/ 1276195 h 4807010"/>
              <a:gd name="connsiteX624" fmla="*/ 2405564 w 12200726"/>
              <a:gd name="connsiteY624" fmla="*/ 1276195 h 4807010"/>
              <a:gd name="connsiteX625" fmla="*/ 2434597 w 12200726"/>
              <a:gd name="connsiteY625" fmla="*/ 1276195 h 4807010"/>
              <a:gd name="connsiteX626" fmla="*/ 2434597 w 12200726"/>
              <a:gd name="connsiteY626" fmla="*/ 1325279 h 4807010"/>
              <a:gd name="connsiteX627" fmla="*/ 2438745 w 12200726"/>
              <a:gd name="connsiteY627" fmla="*/ 1328624 h 4807010"/>
              <a:gd name="connsiteX628" fmla="*/ 2438745 w 12200726"/>
              <a:gd name="connsiteY628" fmla="*/ 1352053 h 4807010"/>
              <a:gd name="connsiteX629" fmla="*/ 2440300 w 12200726"/>
              <a:gd name="connsiteY629" fmla="*/ 1352053 h 4807010"/>
              <a:gd name="connsiteX630" fmla="*/ 2451187 w 12200726"/>
              <a:gd name="connsiteY630" fmla="*/ 1352053 h 4807010"/>
              <a:gd name="connsiteX631" fmla="*/ 2451187 w 12200726"/>
              <a:gd name="connsiteY631" fmla="*/ 1401136 h 4807010"/>
              <a:gd name="connsiteX632" fmla="*/ 2453778 w 12200726"/>
              <a:gd name="connsiteY632" fmla="*/ 1401136 h 4807010"/>
              <a:gd name="connsiteX633" fmla="*/ 2471924 w 12200726"/>
              <a:gd name="connsiteY633" fmla="*/ 1401136 h 4807010"/>
              <a:gd name="connsiteX634" fmla="*/ 2476072 w 12200726"/>
              <a:gd name="connsiteY634" fmla="*/ 1409504 h 4807010"/>
              <a:gd name="connsiteX635" fmla="*/ 2476072 w 12200726"/>
              <a:gd name="connsiteY635" fmla="*/ 1436835 h 4807010"/>
              <a:gd name="connsiteX636" fmla="*/ 2479183 w 12200726"/>
              <a:gd name="connsiteY636" fmla="*/ 1432930 h 4807010"/>
              <a:gd name="connsiteX637" fmla="*/ 2500957 w 12200726"/>
              <a:gd name="connsiteY637" fmla="*/ 1405598 h 4807010"/>
              <a:gd name="connsiteX638" fmla="*/ 2559023 w 12200726"/>
              <a:gd name="connsiteY638" fmla="*/ 1405598 h 4807010"/>
              <a:gd name="connsiteX639" fmla="*/ 2559023 w 12200726"/>
              <a:gd name="connsiteY639" fmla="*/ 1584087 h 4807010"/>
              <a:gd name="connsiteX640" fmla="*/ 2560578 w 12200726"/>
              <a:gd name="connsiteY640" fmla="*/ 1584087 h 4807010"/>
              <a:gd name="connsiteX641" fmla="*/ 2571465 w 12200726"/>
              <a:gd name="connsiteY641" fmla="*/ 1584087 h 4807010"/>
              <a:gd name="connsiteX642" fmla="*/ 2573021 w 12200726"/>
              <a:gd name="connsiteY642" fmla="*/ 1581298 h 4807010"/>
              <a:gd name="connsiteX643" fmla="*/ 2583908 w 12200726"/>
              <a:gd name="connsiteY643" fmla="*/ 1561776 h 4807010"/>
              <a:gd name="connsiteX644" fmla="*/ 2583908 w 12200726"/>
              <a:gd name="connsiteY644" fmla="*/ 1565681 h 4807010"/>
              <a:gd name="connsiteX645" fmla="*/ 2583908 w 12200726"/>
              <a:gd name="connsiteY645" fmla="*/ 1593012 h 4807010"/>
              <a:gd name="connsiteX646" fmla="*/ 2592202 w 12200726"/>
              <a:gd name="connsiteY646" fmla="*/ 1499306 h 4807010"/>
              <a:gd name="connsiteX647" fmla="*/ 2593757 w 12200726"/>
              <a:gd name="connsiteY647" fmla="*/ 1499306 h 4807010"/>
              <a:gd name="connsiteX648" fmla="*/ 2604645 w 12200726"/>
              <a:gd name="connsiteY648" fmla="*/ 1499306 h 4807010"/>
              <a:gd name="connsiteX649" fmla="*/ 2604645 w 12200726"/>
              <a:gd name="connsiteY649" fmla="*/ 1365438 h 4807010"/>
              <a:gd name="connsiteX650" fmla="*/ 2606720 w 12200726"/>
              <a:gd name="connsiteY650" fmla="*/ 1365438 h 4807010"/>
              <a:gd name="connsiteX651" fmla="*/ 2621235 w 12200726"/>
              <a:gd name="connsiteY651" fmla="*/ 1365438 h 4807010"/>
              <a:gd name="connsiteX652" fmla="*/ 2646120 w 12200726"/>
              <a:gd name="connsiteY652" fmla="*/ 1276195 h 4807010"/>
              <a:gd name="connsiteX653" fmla="*/ 2648713 w 12200726"/>
              <a:gd name="connsiteY653" fmla="*/ 1276195 h 4807010"/>
              <a:gd name="connsiteX654" fmla="*/ 2666859 w 12200726"/>
              <a:gd name="connsiteY654" fmla="*/ 1276195 h 4807010"/>
              <a:gd name="connsiteX655" fmla="*/ 2687596 w 12200726"/>
              <a:gd name="connsiteY655" fmla="*/ 1365438 h 4807010"/>
              <a:gd name="connsiteX656" fmla="*/ 2689669 w 12200726"/>
              <a:gd name="connsiteY656" fmla="*/ 1365438 h 4807010"/>
              <a:gd name="connsiteX657" fmla="*/ 2704186 w 12200726"/>
              <a:gd name="connsiteY657" fmla="*/ 1365438 h 4807010"/>
              <a:gd name="connsiteX658" fmla="*/ 2704186 w 12200726"/>
              <a:gd name="connsiteY658" fmla="*/ 1445758 h 4807010"/>
              <a:gd name="connsiteX659" fmla="*/ 2707814 w 12200726"/>
              <a:gd name="connsiteY659" fmla="*/ 1445758 h 4807010"/>
              <a:gd name="connsiteX660" fmla="*/ 2733219 w 12200726"/>
              <a:gd name="connsiteY660" fmla="*/ 1445758 h 4807010"/>
              <a:gd name="connsiteX661" fmla="*/ 2733219 w 12200726"/>
              <a:gd name="connsiteY661" fmla="*/ 1450221 h 4807010"/>
              <a:gd name="connsiteX662" fmla="*/ 2733219 w 12200726"/>
              <a:gd name="connsiteY662" fmla="*/ 1481456 h 4807010"/>
              <a:gd name="connsiteX663" fmla="*/ 2741513 w 12200726"/>
              <a:gd name="connsiteY663" fmla="*/ 1476995 h 4807010"/>
              <a:gd name="connsiteX664" fmla="*/ 2741513 w 12200726"/>
              <a:gd name="connsiteY664" fmla="*/ 1445758 h 4807010"/>
              <a:gd name="connsiteX665" fmla="*/ 2744624 w 12200726"/>
              <a:gd name="connsiteY665" fmla="*/ 1445758 h 4807010"/>
              <a:gd name="connsiteX666" fmla="*/ 2766398 w 12200726"/>
              <a:gd name="connsiteY666" fmla="*/ 1445758 h 4807010"/>
              <a:gd name="connsiteX667" fmla="*/ 2766398 w 12200726"/>
              <a:gd name="connsiteY667" fmla="*/ 1449104 h 4807010"/>
              <a:gd name="connsiteX668" fmla="*/ 2766398 w 12200726"/>
              <a:gd name="connsiteY668" fmla="*/ 1472532 h 4807010"/>
              <a:gd name="connsiteX669" fmla="*/ 2828612 w 12200726"/>
              <a:gd name="connsiteY669" fmla="*/ 1472532 h 4807010"/>
              <a:gd name="connsiteX670" fmla="*/ 2828612 w 12200726"/>
              <a:gd name="connsiteY670" fmla="*/ 1396675 h 4807010"/>
              <a:gd name="connsiteX671" fmla="*/ 2831203 w 12200726"/>
              <a:gd name="connsiteY671" fmla="*/ 1396675 h 4807010"/>
              <a:gd name="connsiteX672" fmla="*/ 2849349 w 12200726"/>
              <a:gd name="connsiteY672" fmla="*/ 1396675 h 4807010"/>
              <a:gd name="connsiteX673" fmla="*/ 2849349 w 12200726"/>
              <a:gd name="connsiteY673" fmla="*/ 1441296 h 4807010"/>
              <a:gd name="connsiteX674" fmla="*/ 2853497 w 12200726"/>
              <a:gd name="connsiteY674" fmla="*/ 1374364 h 4807010"/>
              <a:gd name="connsiteX675" fmla="*/ 2899119 w 12200726"/>
              <a:gd name="connsiteY675" fmla="*/ 1374364 h 4807010"/>
              <a:gd name="connsiteX676" fmla="*/ 2899119 w 12200726"/>
              <a:gd name="connsiteY676" fmla="*/ 1371016 h 4807010"/>
              <a:gd name="connsiteX677" fmla="*/ 2899119 w 12200726"/>
              <a:gd name="connsiteY677" fmla="*/ 1347590 h 4807010"/>
              <a:gd name="connsiteX678" fmla="*/ 2900674 w 12200726"/>
              <a:gd name="connsiteY678" fmla="*/ 1347590 h 4807010"/>
              <a:gd name="connsiteX679" fmla="*/ 2911561 w 12200726"/>
              <a:gd name="connsiteY679" fmla="*/ 1347590 h 4807010"/>
              <a:gd name="connsiteX680" fmla="*/ 2911561 w 12200726"/>
              <a:gd name="connsiteY680" fmla="*/ 1343687 h 4807010"/>
              <a:gd name="connsiteX681" fmla="*/ 2911561 w 12200726"/>
              <a:gd name="connsiteY681" fmla="*/ 1316355 h 4807010"/>
              <a:gd name="connsiteX682" fmla="*/ 2919857 w 12200726"/>
              <a:gd name="connsiteY682" fmla="*/ 1329741 h 4807010"/>
              <a:gd name="connsiteX683" fmla="*/ 2924523 w 12200726"/>
              <a:gd name="connsiteY683" fmla="*/ 1329741 h 4807010"/>
              <a:gd name="connsiteX684" fmla="*/ 2957185 w 12200726"/>
              <a:gd name="connsiteY684" fmla="*/ 1329741 h 4807010"/>
              <a:gd name="connsiteX685" fmla="*/ 2957185 w 12200726"/>
              <a:gd name="connsiteY685" fmla="*/ 1328067 h 4807010"/>
              <a:gd name="connsiteX686" fmla="*/ 2957185 w 12200726"/>
              <a:gd name="connsiteY686" fmla="*/ 1316355 h 4807010"/>
              <a:gd name="connsiteX687" fmla="*/ 2958740 w 12200726"/>
              <a:gd name="connsiteY687" fmla="*/ 1316355 h 4807010"/>
              <a:gd name="connsiteX688" fmla="*/ 2969627 w 12200726"/>
              <a:gd name="connsiteY688" fmla="*/ 1316355 h 4807010"/>
              <a:gd name="connsiteX689" fmla="*/ 2969627 w 12200726"/>
              <a:gd name="connsiteY689" fmla="*/ 1319144 h 4807010"/>
              <a:gd name="connsiteX690" fmla="*/ 2969627 w 12200726"/>
              <a:gd name="connsiteY690" fmla="*/ 1338667 h 4807010"/>
              <a:gd name="connsiteX691" fmla="*/ 3048430 w 12200726"/>
              <a:gd name="connsiteY691" fmla="*/ 1338667 h 4807010"/>
              <a:gd name="connsiteX692" fmla="*/ 3048430 w 12200726"/>
              <a:gd name="connsiteY692" fmla="*/ 1624247 h 4807010"/>
              <a:gd name="connsiteX693" fmla="*/ 3051540 w 12200726"/>
              <a:gd name="connsiteY693" fmla="*/ 1624247 h 4807010"/>
              <a:gd name="connsiteX694" fmla="*/ 3073315 w 12200726"/>
              <a:gd name="connsiteY694" fmla="*/ 1624247 h 4807010"/>
              <a:gd name="connsiteX695" fmla="*/ 3073315 w 12200726"/>
              <a:gd name="connsiteY695" fmla="*/ 1597475 h 4807010"/>
              <a:gd name="connsiteX696" fmla="*/ 3081611 w 12200726"/>
              <a:gd name="connsiteY696" fmla="*/ 1597475 h 4807010"/>
              <a:gd name="connsiteX697" fmla="*/ 3081611 w 12200726"/>
              <a:gd name="connsiteY697" fmla="*/ 1624247 h 4807010"/>
              <a:gd name="connsiteX698" fmla="*/ 3143823 w 12200726"/>
              <a:gd name="connsiteY698" fmla="*/ 1624247 h 4807010"/>
              <a:gd name="connsiteX699" fmla="*/ 3143823 w 12200726"/>
              <a:gd name="connsiteY699" fmla="*/ 1561776 h 4807010"/>
              <a:gd name="connsiteX700" fmla="*/ 3168708 w 12200726"/>
              <a:gd name="connsiteY700" fmla="*/ 1561776 h 4807010"/>
              <a:gd name="connsiteX701" fmla="*/ 3193593 w 12200726"/>
              <a:gd name="connsiteY701" fmla="*/ 1557315 h 4807010"/>
              <a:gd name="connsiteX702" fmla="*/ 3201889 w 12200726"/>
              <a:gd name="connsiteY702" fmla="*/ 1561776 h 4807010"/>
              <a:gd name="connsiteX703" fmla="*/ 3222625 w 12200726"/>
              <a:gd name="connsiteY703" fmla="*/ 1561776 h 4807010"/>
              <a:gd name="connsiteX704" fmla="*/ 3222625 w 12200726"/>
              <a:gd name="connsiteY704" fmla="*/ 1624247 h 4807010"/>
              <a:gd name="connsiteX705" fmla="*/ 3239216 w 12200726"/>
              <a:gd name="connsiteY705" fmla="*/ 1624247 h 4807010"/>
              <a:gd name="connsiteX706" fmla="*/ 3239216 w 12200726"/>
              <a:gd name="connsiteY706" fmla="*/ 1659946 h 4807010"/>
              <a:gd name="connsiteX707" fmla="*/ 3258322 w 12200726"/>
              <a:gd name="connsiteY707" fmla="*/ 1661814 h 4807010"/>
              <a:gd name="connsiteX708" fmla="*/ 3284840 w 12200726"/>
              <a:gd name="connsiteY708" fmla="*/ 1661814 h 4807010"/>
              <a:gd name="connsiteX709" fmla="*/ 3284840 w 12200726"/>
              <a:gd name="connsiteY709" fmla="*/ 1628710 h 4807010"/>
              <a:gd name="connsiteX710" fmla="*/ 3423908 w 12200726"/>
              <a:gd name="connsiteY710" fmla="*/ 1628710 h 4807010"/>
              <a:gd name="connsiteX711" fmla="*/ 3423908 w 12200726"/>
              <a:gd name="connsiteY711" fmla="*/ 1452735 h 4807010"/>
              <a:gd name="connsiteX712" fmla="*/ 3571269 w 12200726"/>
              <a:gd name="connsiteY712" fmla="*/ 1452735 h 4807010"/>
              <a:gd name="connsiteX713" fmla="*/ 3571269 w 12200726"/>
              <a:gd name="connsiteY713" fmla="*/ 1615324 h 4807010"/>
              <a:gd name="connsiteX714" fmla="*/ 3575165 w 12200726"/>
              <a:gd name="connsiteY714" fmla="*/ 1615324 h 4807010"/>
              <a:gd name="connsiteX715" fmla="*/ 3577707 w 12200726"/>
              <a:gd name="connsiteY715" fmla="*/ 1661814 h 4807010"/>
              <a:gd name="connsiteX716" fmla="*/ 3597509 w 12200726"/>
              <a:gd name="connsiteY716" fmla="*/ 1661814 h 4807010"/>
              <a:gd name="connsiteX717" fmla="*/ 3600050 w 12200726"/>
              <a:gd name="connsiteY717" fmla="*/ 1615324 h 4807010"/>
              <a:gd name="connsiteX718" fmla="*/ 3612493 w 12200726"/>
              <a:gd name="connsiteY718" fmla="*/ 1615324 h 4807010"/>
              <a:gd name="connsiteX719" fmla="*/ 3615034 w 12200726"/>
              <a:gd name="connsiteY719" fmla="*/ 1661814 h 4807010"/>
              <a:gd name="connsiteX720" fmla="*/ 3718630 w 12200726"/>
              <a:gd name="connsiteY720" fmla="*/ 1661814 h 4807010"/>
              <a:gd name="connsiteX721" fmla="*/ 3718630 w 12200726"/>
              <a:gd name="connsiteY721" fmla="*/ 1325301 h 4807010"/>
              <a:gd name="connsiteX722" fmla="*/ 4122450 w 12200726"/>
              <a:gd name="connsiteY722" fmla="*/ 1325301 h 4807010"/>
              <a:gd name="connsiteX723" fmla="*/ 4122450 w 12200726"/>
              <a:gd name="connsiteY723" fmla="*/ 1661814 h 4807010"/>
              <a:gd name="connsiteX724" fmla="*/ 4160712 w 12200726"/>
              <a:gd name="connsiteY724" fmla="*/ 1661814 h 4807010"/>
              <a:gd name="connsiteX725" fmla="*/ 4160712 w 12200726"/>
              <a:gd name="connsiteY725" fmla="*/ 1491124 h 4807010"/>
              <a:gd name="connsiteX726" fmla="*/ 4355371 w 12200726"/>
              <a:gd name="connsiteY726" fmla="*/ 1491124 h 4807010"/>
              <a:gd name="connsiteX727" fmla="*/ 4462735 w 12200726"/>
              <a:gd name="connsiteY727" fmla="*/ 1356515 h 4807010"/>
              <a:gd name="connsiteX728" fmla="*/ 4595456 w 12200726"/>
              <a:gd name="connsiteY728" fmla="*/ 1356515 h 4807010"/>
              <a:gd name="connsiteX729" fmla="*/ 4595456 w 12200726"/>
              <a:gd name="connsiteY729" fmla="*/ 1512692 h 4807010"/>
              <a:gd name="connsiteX730" fmla="*/ 4612046 w 12200726"/>
              <a:gd name="connsiteY730" fmla="*/ 1512692 h 4807010"/>
              <a:gd name="connsiteX731" fmla="*/ 4616195 w 12200726"/>
              <a:gd name="connsiteY731" fmla="*/ 1499306 h 4807010"/>
              <a:gd name="connsiteX732" fmla="*/ 4628637 w 12200726"/>
              <a:gd name="connsiteY732" fmla="*/ 1499306 h 4807010"/>
              <a:gd name="connsiteX733" fmla="*/ 4632785 w 12200726"/>
              <a:gd name="connsiteY733" fmla="*/ 1517155 h 4807010"/>
              <a:gd name="connsiteX734" fmla="*/ 4657670 w 12200726"/>
              <a:gd name="connsiteY734" fmla="*/ 1517155 h 4807010"/>
              <a:gd name="connsiteX735" fmla="*/ 4657670 w 12200726"/>
              <a:gd name="connsiteY735" fmla="*/ 1503767 h 4807010"/>
              <a:gd name="connsiteX736" fmla="*/ 4703291 w 12200726"/>
              <a:gd name="connsiteY736" fmla="*/ 1503767 h 4807010"/>
              <a:gd name="connsiteX737" fmla="*/ 4703291 w 12200726"/>
              <a:gd name="connsiteY737" fmla="*/ 1517155 h 4807010"/>
              <a:gd name="connsiteX738" fmla="*/ 4744767 w 12200726"/>
              <a:gd name="connsiteY738" fmla="*/ 1517155 h 4807010"/>
              <a:gd name="connsiteX739" fmla="*/ 4744767 w 12200726"/>
              <a:gd name="connsiteY739" fmla="*/ 1610861 h 4807010"/>
              <a:gd name="connsiteX740" fmla="*/ 4773800 w 12200726"/>
              <a:gd name="connsiteY740" fmla="*/ 1610861 h 4807010"/>
              <a:gd name="connsiteX741" fmla="*/ 4773800 w 12200726"/>
              <a:gd name="connsiteY741" fmla="*/ 1584087 h 4807010"/>
              <a:gd name="connsiteX742" fmla="*/ 4806981 w 12200726"/>
              <a:gd name="connsiteY742" fmla="*/ 1584087 h 4807010"/>
              <a:gd name="connsiteX743" fmla="*/ 4806981 w 12200726"/>
              <a:gd name="connsiteY743" fmla="*/ 1213724 h 4807010"/>
              <a:gd name="connsiteX744" fmla="*/ 4819424 w 12200726"/>
              <a:gd name="connsiteY744" fmla="*/ 1200336 h 4807010"/>
              <a:gd name="connsiteX745" fmla="*/ 4968734 w 12200726"/>
              <a:gd name="connsiteY745" fmla="*/ 1200336 h 4807010"/>
              <a:gd name="connsiteX746" fmla="*/ 4968734 w 12200726"/>
              <a:gd name="connsiteY746" fmla="*/ 1218187 h 4807010"/>
              <a:gd name="connsiteX747" fmla="*/ 4989471 w 12200726"/>
              <a:gd name="connsiteY747" fmla="*/ 1218187 h 4807010"/>
              <a:gd name="connsiteX748" fmla="*/ 4989471 w 12200726"/>
              <a:gd name="connsiteY748" fmla="*/ 1454684 h 4807010"/>
              <a:gd name="connsiteX749" fmla="*/ 5035095 w 12200726"/>
              <a:gd name="connsiteY749" fmla="*/ 1454684 h 4807010"/>
              <a:gd name="connsiteX750" fmla="*/ 5035095 w 12200726"/>
              <a:gd name="connsiteY750" fmla="*/ 1316355 h 4807010"/>
              <a:gd name="connsiteX751" fmla="*/ 5089012 w 12200726"/>
              <a:gd name="connsiteY751" fmla="*/ 1316355 h 4807010"/>
              <a:gd name="connsiteX752" fmla="*/ 5097307 w 12200726"/>
              <a:gd name="connsiteY752" fmla="*/ 1307430 h 4807010"/>
              <a:gd name="connsiteX753" fmla="*/ 5113897 w 12200726"/>
              <a:gd name="connsiteY753" fmla="*/ 1307430 h 4807010"/>
              <a:gd name="connsiteX754" fmla="*/ 5122191 w 12200726"/>
              <a:gd name="connsiteY754" fmla="*/ 1316355 h 4807010"/>
              <a:gd name="connsiteX755" fmla="*/ 5167815 w 12200726"/>
              <a:gd name="connsiteY755" fmla="*/ 1316355 h 4807010"/>
              <a:gd name="connsiteX756" fmla="*/ 5167815 w 12200726"/>
              <a:gd name="connsiteY756" fmla="*/ 1075395 h 4807010"/>
              <a:gd name="connsiteX757" fmla="*/ 5283945 w 12200726"/>
              <a:gd name="connsiteY757" fmla="*/ 1053084 h 4807010"/>
              <a:gd name="connsiteX758" fmla="*/ 5283945 w 12200726"/>
              <a:gd name="connsiteY758" fmla="*/ 1055315 h 4807010"/>
              <a:gd name="connsiteX759" fmla="*/ 5283945 w 12200726"/>
              <a:gd name="connsiteY759" fmla="*/ 1070933 h 4807010"/>
              <a:gd name="connsiteX760" fmla="*/ 5337863 w 12200726"/>
              <a:gd name="connsiteY760" fmla="*/ 1070933 h 4807010"/>
              <a:gd name="connsiteX761" fmla="*/ 5337863 w 12200726"/>
              <a:gd name="connsiteY761" fmla="*/ 1597475 h 4807010"/>
              <a:gd name="connsiteX762" fmla="*/ 5383486 w 12200726"/>
              <a:gd name="connsiteY762" fmla="*/ 1597475 h 4807010"/>
              <a:gd name="connsiteX763" fmla="*/ 5383486 w 12200726"/>
              <a:gd name="connsiteY763" fmla="*/ 1588550 h 4807010"/>
              <a:gd name="connsiteX764" fmla="*/ 5408371 w 12200726"/>
              <a:gd name="connsiteY764" fmla="*/ 1588550 h 4807010"/>
              <a:gd name="connsiteX765" fmla="*/ 5408371 w 12200726"/>
              <a:gd name="connsiteY765" fmla="*/ 1597475 h 4807010"/>
              <a:gd name="connsiteX766" fmla="*/ 5458141 w 12200726"/>
              <a:gd name="connsiteY766" fmla="*/ 1597475 h 4807010"/>
              <a:gd name="connsiteX767" fmla="*/ 5458141 w 12200726"/>
              <a:gd name="connsiteY767" fmla="*/ 1570701 h 4807010"/>
              <a:gd name="connsiteX768" fmla="*/ 5516207 w 12200726"/>
              <a:gd name="connsiteY768" fmla="*/ 1570701 h 4807010"/>
              <a:gd name="connsiteX769" fmla="*/ 5541092 w 12200726"/>
              <a:gd name="connsiteY769" fmla="*/ 1561776 h 4807010"/>
              <a:gd name="connsiteX770" fmla="*/ 5582567 w 12200726"/>
              <a:gd name="connsiteY770" fmla="*/ 1570701 h 4807010"/>
              <a:gd name="connsiteX771" fmla="*/ 5582567 w 12200726"/>
              <a:gd name="connsiteY771" fmla="*/ 1535004 h 4807010"/>
              <a:gd name="connsiteX772" fmla="*/ 5599158 w 12200726"/>
              <a:gd name="connsiteY772" fmla="*/ 1535004 h 4807010"/>
              <a:gd name="connsiteX773" fmla="*/ 5599158 w 12200726"/>
              <a:gd name="connsiteY773" fmla="*/ 1508230 h 4807010"/>
              <a:gd name="connsiteX774" fmla="*/ 5715288 w 12200726"/>
              <a:gd name="connsiteY774" fmla="*/ 1508230 h 4807010"/>
              <a:gd name="connsiteX775" fmla="*/ 5715288 w 12200726"/>
              <a:gd name="connsiteY775" fmla="*/ 1445758 h 4807010"/>
              <a:gd name="connsiteX776" fmla="*/ 5752615 w 12200726"/>
              <a:gd name="connsiteY776" fmla="*/ 1445758 h 4807010"/>
              <a:gd name="connsiteX777" fmla="*/ 5752615 w 12200726"/>
              <a:gd name="connsiteY777" fmla="*/ 1432372 h 4807010"/>
              <a:gd name="connsiteX778" fmla="*/ 5777500 w 12200726"/>
              <a:gd name="connsiteY778" fmla="*/ 1432372 h 4807010"/>
              <a:gd name="connsiteX779" fmla="*/ 5777500 w 12200726"/>
              <a:gd name="connsiteY779" fmla="*/ 1445758 h 4807010"/>
              <a:gd name="connsiteX780" fmla="*/ 5810681 w 12200726"/>
              <a:gd name="connsiteY780" fmla="*/ 1445758 h 4807010"/>
              <a:gd name="connsiteX781" fmla="*/ 5810681 w 12200726"/>
              <a:gd name="connsiteY781" fmla="*/ 1548390 h 4807010"/>
              <a:gd name="connsiteX782" fmla="*/ 5877041 w 12200726"/>
              <a:gd name="connsiteY782" fmla="*/ 1548390 h 4807010"/>
              <a:gd name="connsiteX783" fmla="*/ 5877041 w 12200726"/>
              <a:gd name="connsiteY783" fmla="*/ 1494844 h 4807010"/>
              <a:gd name="connsiteX784" fmla="*/ 5955844 w 12200726"/>
              <a:gd name="connsiteY784" fmla="*/ 1494844 h 4807010"/>
              <a:gd name="connsiteX785" fmla="*/ 5955844 w 12200726"/>
              <a:gd name="connsiteY785" fmla="*/ 1432372 h 4807010"/>
              <a:gd name="connsiteX786" fmla="*/ 6055386 w 12200726"/>
              <a:gd name="connsiteY786" fmla="*/ 1432372 h 4807010"/>
              <a:gd name="connsiteX787" fmla="*/ 6055628 w 12200726"/>
              <a:gd name="connsiteY787" fmla="*/ 1478578 h 4807010"/>
              <a:gd name="connsiteX788" fmla="*/ 6074361 w 12200726"/>
              <a:gd name="connsiteY788" fmla="*/ 1481456 h 4807010"/>
              <a:gd name="connsiteX789" fmla="*/ 6075399 w 12200726"/>
              <a:gd name="connsiteY789" fmla="*/ 1484247 h 4807010"/>
              <a:gd name="connsiteX790" fmla="*/ 6082655 w 12200726"/>
              <a:gd name="connsiteY790" fmla="*/ 1503767 h 4807010"/>
              <a:gd name="connsiteX791" fmla="*/ 6136573 w 12200726"/>
              <a:gd name="connsiteY791" fmla="*/ 1508230 h 4807010"/>
              <a:gd name="connsiteX792" fmla="*/ 6136573 w 12200726"/>
              <a:gd name="connsiteY792" fmla="*/ 1253884 h 4807010"/>
              <a:gd name="connsiteX793" fmla="*/ 6140721 w 12200726"/>
              <a:gd name="connsiteY793" fmla="*/ 1253884 h 4807010"/>
              <a:gd name="connsiteX794" fmla="*/ 6169754 w 12200726"/>
              <a:gd name="connsiteY794" fmla="*/ 1253884 h 4807010"/>
              <a:gd name="connsiteX795" fmla="*/ 6169754 w 12200726"/>
              <a:gd name="connsiteY795" fmla="*/ 972765 h 4807010"/>
              <a:gd name="connsiteX796" fmla="*/ 6173383 w 12200726"/>
              <a:gd name="connsiteY796" fmla="*/ 972765 h 4807010"/>
              <a:gd name="connsiteX797" fmla="*/ 6198787 w 12200726"/>
              <a:gd name="connsiteY797" fmla="*/ 972765 h 4807010"/>
              <a:gd name="connsiteX798" fmla="*/ 6198787 w 12200726"/>
              <a:gd name="connsiteY798" fmla="*/ 736267 h 4807010"/>
              <a:gd name="connsiteX799" fmla="*/ 6207081 w 12200726"/>
              <a:gd name="connsiteY799" fmla="*/ 678257 h 4807010"/>
              <a:gd name="connsiteX800" fmla="*/ 6211230 w 12200726"/>
              <a:gd name="connsiteY800" fmla="*/ 678257 h 4807010"/>
              <a:gd name="connsiteX801" fmla="*/ 6240263 w 12200726"/>
              <a:gd name="connsiteY801" fmla="*/ 678257 h 4807010"/>
              <a:gd name="connsiteX802" fmla="*/ 6314917 w 12200726"/>
              <a:gd name="connsiteY802" fmla="*/ 508694 h 4807010"/>
              <a:gd name="connsiteX803" fmla="*/ 6323213 w 12200726"/>
              <a:gd name="connsiteY803" fmla="*/ 0 h 480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Lst>
            <a:rect l="l" t="t" r="r" b="b"/>
            <a:pathLst>
              <a:path w="12200726" h="4807010">
                <a:moveTo>
                  <a:pt x="6323213" y="0"/>
                </a:moveTo>
                <a:cubicBezTo>
                  <a:pt x="6323213" y="37"/>
                  <a:pt x="6323246" y="4211"/>
                  <a:pt x="6327359" y="508694"/>
                </a:cubicBezTo>
                <a:cubicBezTo>
                  <a:pt x="6327384" y="508743"/>
                  <a:pt x="6328704" y="511511"/>
                  <a:pt x="6406162" y="673796"/>
                </a:cubicBezTo>
                <a:lnTo>
                  <a:pt x="6410310" y="673796"/>
                </a:lnTo>
                <a:lnTo>
                  <a:pt x="6439343" y="673796"/>
                </a:lnTo>
                <a:lnTo>
                  <a:pt x="6439343" y="722879"/>
                </a:lnTo>
                <a:cubicBezTo>
                  <a:pt x="6439347" y="722892"/>
                  <a:pt x="6439425" y="723012"/>
                  <a:pt x="6440381" y="724553"/>
                </a:cubicBezTo>
                <a:lnTo>
                  <a:pt x="6447638" y="736267"/>
                </a:lnTo>
                <a:lnTo>
                  <a:pt x="6447638" y="972765"/>
                </a:lnTo>
                <a:lnTo>
                  <a:pt x="6452303" y="972765"/>
                </a:lnTo>
                <a:lnTo>
                  <a:pt x="6484967" y="972765"/>
                </a:lnTo>
                <a:lnTo>
                  <a:pt x="6484967" y="1262808"/>
                </a:lnTo>
                <a:cubicBezTo>
                  <a:pt x="6484987" y="1262806"/>
                  <a:pt x="6485217" y="1262762"/>
                  <a:pt x="6488077" y="1262250"/>
                </a:cubicBezTo>
                <a:lnTo>
                  <a:pt x="6509852" y="1258347"/>
                </a:lnTo>
                <a:cubicBezTo>
                  <a:pt x="6509852" y="1258392"/>
                  <a:pt x="6509790" y="1261146"/>
                  <a:pt x="6505704" y="1441296"/>
                </a:cubicBezTo>
                <a:cubicBezTo>
                  <a:pt x="6505724" y="1441300"/>
                  <a:pt x="6505951" y="1441341"/>
                  <a:pt x="6508814" y="1441855"/>
                </a:cubicBezTo>
                <a:lnTo>
                  <a:pt x="6530588" y="1445759"/>
                </a:lnTo>
                <a:cubicBezTo>
                  <a:pt x="6530592" y="1445773"/>
                  <a:pt x="6530633" y="1445905"/>
                  <a:pt x="6531106" y="1447433"/>
                </a:cubicBezTo>
                <a:lnTo>
                  <a:pt x="6534736" y="1459147"/>
                </a:lnTo>
                <a:cubicBezTo>
                  <a:pt x="6534741" y="1459128"/>
                  <a:pt x="6534833" y="1458833"/>
                  <a:pt x="6536292" y="1454127"/>
                </a:cubicBezTo>
                <a:lnTo>
                  <a:pt x="6547179" y="1418987"/>
                </a:lnTo>
                <a:lnTo>
                  <a:pt x="6550807" y="1418987"/>
                </a:lnTo>
                <a:lnTo>
                  <a:pt x="6576212" y="1418987"/>
                </a:lnTo>
                <a:lnTo>
                  <a:pt x="6576212" y="1485919"/>
                </a:lnTo>
                <a:cubicBezTo>
                  <a:pt x="6576224" y="1485929"/>
                  <a:pt x="6576382" y="1486012"/>
                  <a:pt x="6578285" y="1487035"/>
                </a:cubicBezTo>
                <a:lnTo>
                  <a:pt x="6592802" y="1494844"/>
                </a:lnTo>
                <a:lnTo>
                  <a:pt x="6592802" y="1497633"/>
                </a:lnTo>
                <a:lnTo>
                  <a:pt x="6592802" y="1517155"/>
                </a:lnTo>
                <a:lnTo>
                  <a:pt x="6684048" y="1517155"/>
                </a:lnTo>
                <a:lnTo>
                  <a:pt x="6684048" y="1519387"/>
                </a:lnTo>
                <a:lnTo>
                  <a:pt x="6684048" y="1535004"/>
                </a:lnTo>
                <a:lnTo>
                  <a:pt x="6688194" y="1535004"/>
                </a:lnTo>
                <a:lnTo>
                  <a:pt x="6717227" y="1535004"/>
                </a:lnTo>
                <a:lnTo>
                  <a:pt x="6717227" y="1472533"/>
                </a:lnTo>
                <a:lnTo>
                  <a:pt x="6808472" y="1472533"/>
                </a:lnTo>
                <a:lnTo>
                  <a:pt x="6808472" y="1469744"/>
                </a:lnTo>
                <a:lnTo>
                  <a:pt x="6808472" y="1450221"/>
                </a:lnTo>
                <a:lnTo>
                  <a:pt x="6810547" y="1450221"/>
                </a:lnTo>
                <a:lnTo>
                  <a:pt x="6825062" y="1450221"/>
                </a:lnTo>
                <a:lnTo>
                  <a:pt x="6825062" y="1446318"/>
                </a:lnTo>
                <a:lnTo>
                  <a:pt x="6825062" y="1418987"/>
                </a:lnTo>
                <a:lnTo>
                  <a:pt x="6826618" y="1418987"/>
                </a:lnTo>
                <a:lnTo>
                  <a:pt x="6837505" y="1418987"/>
                </a:lnTo>
                <a:lnTo>
                  <a:pt x="6837505" y="1416755"/>
                </a:lnTo>
                <a:lnTo>
                  <a:pt x="6837505" y="1401136"/>
                </a:lnTo>
                <a:lnTo>
                  <a:pt x="6841653" y="1401136"/>
                </a:lnTo>
                <a:lnTo>
                  <a:pt x="6870686" y="1401136"/>
                </a:lnTo>
                <a:lnTo>
                  <a:pt x="6870686" y="1403367"/>
                </a:lnTo>
                <a:lnTo>
                  <a:pt x="6870686" y="1418987"/>
                </a:lnTo>
                <a:lnTo>
                  <a:pt x="6916307" y="1418987"/>
                </a:lnTo>
                <a:lnTo>
                  <a:pt x="6916307" y="1415081"/>
                </a:lnTo>
                <a:lnTo>
                  <a:pt x="6916307" y="1387750"/>
                </a:lnTo>
                <a:lnTo>
                  <a:pt x="6919938" y="1387750"/>
                </a:lnTo>
                <a:lnTo>
                  <a:pt x="6945340" y="1387750"/>
                </a:lnTo>
                <a:lnTo>
                  <a:pt x="6945340" y="1436835"/>
                </a:lnTo>
                <a:lnTo>
                  <a:pt x="6947415" y="1436835"/>
                </a:lnTo>
                <a:lnTo>
                  <a:pt x="6961931" y="1436835"/>
                </a:lnTo>
                <a:lnTo>
                  <a:pt x="6961931" y="1434604"/>
                </a:lnTo>
                <a:lnTo>
                  <a:pt x="6961931" y="1418987"/>
                </a:lnTo>
                <a:lnTo>
                  <a:pt x="6965559" y="1418987"/>
                </a:lnTo>
                <a:lnTo>
                  <a:pt x="6990964" y="1418987"/>
                </a:lnTo>
                <a:lnTo>
                  <a:pt x="6990964" y="1472533"/>
                </a:lnTo>
                <a:lnTo>
                  <a:pt x="6995112" y="1472533"/>
                </a:lnTo>
                <a:lnTo>
                  <a:pt x="7024143" y="1472533"/>
                </a:lnTo>
                <a:lnTo>
                  <a:pt x="7024143" y="1475879"/>
                </a:lnTo>
                <a:lnTo>
                  <a:pt x="7024143" y="1499307"/>
                </a:lnTo>
                <a:lnTo>
                  <a:pt x="7025698" y="1499307"/>
                </a:lnTo>
                <a:lnTo>
                  <a:pt x="7036588" y="1499307"/>
                </a:lnTo>
                <a:lnTo>
                  <a:pt x="7036588" y="1497633"/>
                </a:lnTo>
                <a:lnTo>
                  <a:pt x="7036588" y="1485919"/>
                </a:lnTo>
                <a:lnTo>
                  <a:pt x="7098800" y="1485919"/>
                </a:lnTo>
                <a:lnTo>
                  <a:pt x="7098800" y="1535004"/>
                </a:lnTo>
                <a:lnTo>
                  <a:pt x="7100873" y="1535004"/>
                </a:lnTo>
                <a:lnTo>
                  <a:pt x="7115390" y="1535004"/>
                </a:lnTo>
                <a:lnTo>
                  <a:pt x="7115390" y="1537235"/>
                </a:lnTo>
                <a:lnTo>
                  <a:pt x="7115390" y="1552853"/>
                </a:lnTo>
                <a:lnTo>
                  <a:pt x="7116945" y="1552853"/>
                </a:lnTo>
                <a:lnTo>
                  <a:pt x="7127833" y="1552853"/>
                </a:lnTo>
                <a:lnTo>
                  <a:pt x="7127833" y="1548390"/>
                </a:lnTo>
                <a:lnTo>
                  <a:pt x="7127833" y="1517155"/>
                </a:lnTo>
                <a:lnTo>
                  <a:pt x="7129906" y="1517155"/>
                </a:lnTo>
                <a:lnTo>
                  <a:pt x="7144423" y="1517155"/>
                </a:lnTo>
                <a:lnTo>
                  <a:pt x="7144423" y="1519387"/>
                </a:lnTo>
                <a:lnTo>
                  <a:pt x="7144423" y="1535004"/>
                </a:lnTo>
                <a:lnTo>
                  <a:pt x="7155310" y="1530890"/>
                </a:lnTo>
                <a:cubicBezTo>
                  <a:pt x="7156866" y="1530122"/>
                  <a:pt x="7156866" y="1529705"/>
                  <a:pt x="7156866" y="1528867"/>
                </a:cubicBezTo>
                <a:lnTo>
                  <a:pt x="7156866" y="1517155"/>
                </a:lnTo>
                <a:lnTo>
                  <a:pt x="7235668" y="1517155"/>
                </a:lnTo>
                <a:lnTo>
                  <a:pt x="7235668" y="1566239"/>
                </a:lnTo>
                <a:lnTo>
                  <a:pt x="7239814" y="1566239"/>
                </a:lnTo>
                <a:lnTo>
                  <a:pt x="7268847" y="1566239"/>
                </a:lnTo>
                <a:lnTo>
                  <a:pt x="7268847" y="1568470"/>
                </a:lnTo>
                <a:lnTo>
                  <a:pt x="7268847" y="1584087"/>
                </a:lnTo>
                <a:lnTo>
                  <a:pt x="7272478" y="1584087"/>
                </a:lnTo>
                <a:lnTo>
                  <a:pt x="7297880" y="1584087"/>
                </a:lnTo>
                <a:lnTo>
                  <a:pt x="7297880" y="1535004"/>
                </a:lnTo>
                <a:lnTo>
                  <a:pt x="7299953" y="1535004"/>
                </a:lnTo>
                <a:lnTo>
                  <a:pt x="7314471" y="1535004"/>
                </a:lnTo>
                <a:lnTo>
                  <a:pt x="7314471" y="1468070"/>
                </a:lnTo>
                <a:lnTo>
                  <a:pt x="7316544" y="1468070"/>
                </a:lnTo>
                <a:lnTo>
                  <a:pt x="7331061" y="1468070"/>
                </a:lnTo>
                <a:lnTo>
                  <a:pt x="7331061" y="1464167"/>
                </a:lnTo>
                <a:lnTo>
                  <a:pt x="7331061" y="1436835"/>
                </a:lnTo>
                <a:cubicBezTo>
                  <a:pt x="7326913" y="1436835"/>
                  <a:pt x="7326913" y="1436835"/>
                  <a:pt x="7328469" y="1433487"/>
                </a:cubicBezTo>
                <a:lnTo>
                  <a:pt x="7339356" y="1410061"/>
                </a:lnTo>
                <a:cubicBezTo>
                  <a:pt x="7339366" y="1410097"/>
                  <a:pt x="7339765" y="1411488"/>
                  <a:pt x="7355946" y="1468070"/>
                </a:cubicBezTo>
                <a:lnTo>
                  <a:pt x="7357502" y="1468070"/>
                </a:lnTo>
                <a:lnTo>
                  <a:pt x="7368389" y="1468070"/>
                </a:lnTo>
                <a:lnTo>
                  <a:pt x="7368389" y="1249422"/>
                </a:lnTo>
                <a:lnTo>
                  <a:pt x="7371499" y="1249422"/>
                </a:lnTo>
                <a:lnTo>
                  <a:pt x="7393274" y="1249422"/>
                </a:lnTo>
                <a:lnTo>
                  <a:pt x="7393274" y="1151253"/>
                </a:lnTo>
                <a:lnTo>
                  <a:pt x="7447191" y="1151253"/>
                </a:lnTo>
                <a:lnTo>
                  <a:pt x="7447191" y="1106630"/>
                </a:lnTo>
                <a:lnTo>
                  <a:pt x="7517700" y="1106630"/>
                </a:lnTo>
                <a:lnTo>
                  <a:pt x="7517700" y="1111650"/>
                </a:lnTo>
                <a:lnTo>
                  <a:pt x="7517700" y="1146790"/>
                </a:lnTo>
                <a:lnTo>
                  <a:pt x="7522366" y="1146790"/>
                </a:lnTo>
                <a:lnTo>
                  <a:pt x="7555027" y="1146790"/>
                </a:lnTo>
                <a:lnTo>
                  <a:pt x="7555027" y="1244959"/>
                </a:lnTo>
                <a:lnTo>
                  <a:pt x="7557100" y="1244959"/>
                </a:lnTo>
                <a:lnTo>
                  <a:pt x="7571618" y="1244959"/>
                </a:lnTo>
                <a:lnTo>
                  <a:pt x="7600651" y="1253884"/>
                </a:lnTo>
                <a:lnTo>
                  <a:pt x="7600651" y="1334204"/>
                </a:lnTo>
                <a:lnTo>
                  <a:pt x="7602724" y="1334204"/>
                </a:lnTo>
                <a:lnTo>
                  <a:pt x="7617239" y="1334204"/>
                </a:lnTo>
                <a:lnTo>
                  <a:pt x="7617239" y="1337550"/>
                </a:lnTo>
                <a:lnTo>
                  <a:pt x="7617239" y="1360976"/>
                </a:lnTo>
                <a:lnTo>
                  <a:pt x="7621387" y="1360976"/>
                </a:lnTo>
                <a:lnTo>
                  <a:pt x="7650420" y="1360976"/>
                </a:lnTo>
                <a:lnTo>
                  <a:pt x="7662863" y="1374364"/>
                </a:lnTo>
                <a:lnTo>
                  <a:pt x="7662863" y="1418987"/>
                </a:lnTo>
                <a:lnTo>
                  <a:pt x="7667529" y="1418987"/>
                </a:lnTo>
                <a:lnTo>
                  <a:pt x="7700190" y="1418987"/>
                </a:lnTo>
                <a:lnTo>
                  <a:pt x="7700190" y="1421216"/>
                </a:lnTo>
                <a:lnTo>
                  <a:pt x="7700190" y="1436835"/>
                </a:lnTo>
                <a:lnTo>
                  <a:pt x="7702783" y="1436835"/>
                </a:lnTo>
                <a:lnTo>
                  <a:pt x="7720929" y="1436835"/>
                </a:lnTo>
                <a:lnTo>
                  <a:pt x="7720929" y="1441296"/>
                </a:lnTo>
                <a:lnTo>
                  <a:pt x="7720929" y="1472533"/>
                </a:lnTo>
                <a:cubicBezTo>
                  <a:pt x="7729223" y="1472533"/>
                  <a:pt x="7729223" y="1472533"/>
                  <a:pt x="7729223" y="1468627"/>
                </a:cubicBezTo>
                <a:lnTo>
                  <a:pt x="7729223" y="1441296"/>
                </a:lnTo>
                <a:lnTo>
                  <a:pt x="7731296" y="1441296"/>
                </a:lnTo>
                <a:lnTo>
                  <a:pt x="7745814" y="1441296"/>
                </a:lnTo>
                <a:lnTo>
                  <a:pt x="7745814" y="1444644"/>
                </a:lnTo>
                <a:lnTo>
                  <a:pt x="7745814" y="1468070"/>
                </a:lnTo>
                <a:lnTo>
                  <a:pt x="7747369" y="1468070"/>
                </a:lnTo>
                <a:lnTo>
                  <a:pt x="7758256" y="1468070"/>
                </a:lnTo>
                <a:cubicBezTo>
                  <a:pt x="7758256" y="1459147"/>
                  <a:pt x="7758256" y="1459147"/>
                  <a:pt x="7857795" y="1459147"/>
                </a:cubicBezTo>
                <a:lnTo>
                  <a:pt x="7857795" y="1461935"/>
                </a:lnTo>
                <a:lnTo>
                  <a:pt x="7857795" y="1481456"/>
                </a:lnTo>
                <a:lnTo>
                  <a:pt x="7859351" y="1481456"/>
                </a:lnTo>
                <a:lnTo>
                  <a:pt x="7870240" y="1481456"/>
                </a:lnTo>
                <a:lnTo>
                  <a:pt x="7870240" y="1485919"/>
                </a:lnTo>
                <a:lnTo>
                  <a:pt x="7870240" y="1517155"/>
                </a:lnTo>
                <a:cubicBezTo>
                  <a:pt x="7870256" y="1517147"/>
                  <a:pt x="7870494" y="1516986"/>
                  <a:pt x="7874386" y="1514367"/>
                </a:cubicBezTo>
                <a:lnTo>
                  <a:pt x="7903419" y="1494844"/>
                </a:lnTo>
                <a:cubicBezTo>
                  <a:pt x="7903423" y="1494805"/>
                  <a:pt x="7903691" y="1492999"/>
                  <a:pt x="7915861" y="1410061"/>
                </a:cubicBezTo>
                <a:cubicBezTo>
                  <a:pt x="7915880" y="1410057"/>
                  <a:pt x="7916021" y="1410004"/>
                  <a:pt x="7917417" y="1409504"/>
                </a:cubicBezTo>
                <a:lnTo>
                  <a:pt x="7928304" y="1405599"/>
                </a:lnTo>
                <a:cubicBezTo>
                  <a:pt x="7928304" y="1405566"/>
                  <a:pt x="7928371" y="1403376"/>
                  <a:pt x="7932452" y="1262808"/>
                </a:cubicBezTo>
                <a:cubicBezTo>
                  <a:pt x="7932452" y="1262845"/>
                  <a:pt x="7932519" y="1265097"/>
                  <a:pt x="7936600" y="1405599"/>
                </a:cubicBezTo>
                <a:cubicBezTo>
                  <a:pt x="7936618" y="1405605"/>
                  <a:pt x="7936764" y="1405657"/>
                  <a:pt x="7938155" y="1406156"/>
                </a:cubicBezTo>
                <a:lnTo>
                  <a:pt x="7949042" y="1410061"/>
                </a:lnTo>
                <a:lnTo>
                  <a:pt x="7949042" y="1231573"/>
                </a:lnTo>
                <a:cubicBezTo>
                  <a:pt x="7957337" y="1231573"/>
                  <a:pt x="7957337" y="1231573"/>
                  <a:pt x="7957337" y="1164639"/>
                </a:cubicBezTo>
                <a:lnTo>
                  <a:pt x="8036139" y="1164639"/>
                </a:lnTo>
                <a:lnTo>
                  <a:pt x="8036139" y="1231573"/>
                </a:lnTo>
                <a:lnTo>
                  <a:pt x="8037695" y="1231573"/>
                </a:lnTo>
                <a:lnTo>
                  <a:pt x="8048582" y="1231573"/>
                </a:lnTo>
                <a:lnTo>
                  <a:pt x="8048582" y="1062008"/>
                </a:lnTo>
                <a:lnTo>
                  <a:pt x="8052212" y="1062008"/>
                </a:lnTo>
                <a:lnTo>
                  <a:pt x="8077615" y="1062008"/>
                </a:lnTo>
                <a:lnTo>
                  <a:pt x="8077615" y="1058104"/>
                </a:lnTo>
                <a:lnTo>
                  <a:pt x="8077615" y="1030773"/>
                </a:lnTo>
                <a:lnTo>
                  <a:pt x="8123238" y="1030773"/>
                </a:lnTo>
                <a:lnTo>
                  <a:pt x="8123238" y="1028542"/>
                </a:lnTo>
                <a:lnTo>
                  <a:pt x="8123238" y="1012925"/>
                </a:lnTo>
                <a:lnTo>
                  <a:pt x="8126867" y="1012925"/>
                </a:lnTo>
                <a:lnTo>
                  <a:pt x="8152271" y="1012925"/>
                </a:lnTo>
                <a:lnTo>
                  <a:pt x="8152271" y="1015156"/>
                </a:lnTo>
                <a:lnTo>
                  <a:pt x="8152271" y="1030773"/>
                </a:lnTo>
                <a:lnTo>
                  <a:pt x="8153827" y="1030773"/>
                </a:lnTo>
                <a:lnTo>
                  <a:pt x="8164714" y="1030773"/>
                </a:lnTo>
                <a:lnTo>
                  <a:pt x="8185450" y="1021848"/>
                </a:lnTo>
                <a:lnTo>
                  <a:pt x="8193745" y="1028542"/>
                </a:lnTo>
                <a:lnTo>
                  <a:pt x="8193745" y="1012925"/>
                </a:lnTo>
                <a:lnTo>
                  <a:pt x="8198411" y="1012925"/>
                </a:lnTo>
                <a:lnTo>
                  <a:pt x="8231074" y="1012925"/>
                </a:lnTo>
                <a:lnTo>
                  <a:pt x="8231074" y="1015156"/>
                </a:lnTo>
                <a:lnTo>
                  <a:pt x="8231074" y="1030773"/>
                </a:lnTo>
                <a:lnTo>
                  <a:pt x="8293286" y="1030773"/>
                </a:lnTo>
                <a:lnTo>
                  <a:pt x="8293286" y="1034119"/>
                </a:lnTo>
                <a:lnTo>
                  <a:pt x="8293286" y="1057547"/>
                </a:lnTo>
                <a:lnTo>
                  <a:pt x="8347204" y="1057547"/>
                </a:lnTo>
                <a:lnTo>
                  <a:pt x="8347204" y="1120016"/>
                </a:lnTo>
                <a:lnTo>
                  <a:pt x="8348759" y="1120016"/>
                </a:lnTo>
                <a:lnTo>
                  <a:pt x="8359646" y="1120016"/>
                </a:lnTo>
                <a:lnTo>
                  <a:pt x="8359646" y="1122248"/>
                </a:lnTo>
                <a:lnTo>
                  <a:pt x="8359646" y="1137867"/>
                </a:lnTo>
                <a:cubicBezTo>
                  <a:pt x="8367943" y="1137867"/>
                  <a:pt x="8367943" y="1137867"/>
                  <a:pt x="8367943" y="1200336"/>
                </a:cubicBezTo>
                <a:lnTo>
                  <a:pt x="8369498" y="1200336"/>
                </a:lnTo>
                <a:lnTo>
                  <a:pt x="8380385" y="1200336"/>
                </a:lnTo>
                <a:lnTo>
                  <a:pt x="8380385" y="1202010"/>
                </a:lnTo>
                <a:lnTo>
                  <a:pt x="8380385" y="1213724"/>
                </a:lnTo>
                <a:lnTo>
                  <a:pt x="8382458" y="1213724"/>
                </a:lnTo>
                <a:lnTo>
                  <a:pt x="8396973" y="1213724"/>
                </a:lnTo>
                <a:lnTo>
                  <a:pt x="8396973" y="1276196"/>
                </a:lnTo>
                <a:lnTo>
                  <a:pt x="8401122" y="1276196"/>
                </a:lnTo>
                <a:lnTo>
                  <a:pt x="8430154" y="1276196"/>
                </a:lnTo>
                <a:lnTo>
                  <a:pt x="8430154" y="1325279"/>
                </a:lnTo>
                <a:cubicBezTo>
                  <a:pt x="8434303" y="1325279"/>
                  <a:pt x="8434303" y="1325279"/>
                  <a:pt x="8434303" y="1328625"/>
                </a:cubicBezTo>
                <a:lnTo>
                  <a:pt x="8434303" y="1352053"/>
                </a:lnTo>
                <a:lnTo>
                  <a:pt x="8435858" y="1352053"/>
                </a:lnTo>
                <a:lnTo>
                  <a:pt x="8446745" y="1352053"/>
                </a:lnTo>
                <a:lnTo>
                  <a:pt x="8446745" y="1401136"/>
                </a:lnTo>
                <a:lnTo>
                  <a:pt x="8449336" y="1401136"/>
                </a:lnTo>
                <a:lnTo>
                  <a:pt x="8467482" y="1401136"/>
                </a:lnTo>
                <a:cubicBezTo>
                  <a:pt x="8471630" y="1405599"/>
                  <a:pt x="8471630" y="1405599"/>
                  <a:pt x="8471630" y="1409504"/>
                </a:cubicBezTo>
                <a:lnTo>
                  <a:pt x="8471630" y="1436835"/>
                </a:lnTo>
                <a:cubicBezTo>
                  <a:pt x="8471640" y="1436821"/>
                  <a:pt x="8471818" y="1436600"/>
                  <a:pt x="8474740" y="1432930"/>
                </a:cubicBezTo>
                <a:lnTo>
                  <a:pt x="8496515" y="1405599"/>
                </a:lnTo>
                <a:lnTo>
                  <a:pt x="8554581" y="1405599"/>
                </a:lnTo>
                <a:lnTo>
                  <a:pt x="8554581" y="1584087"/>
                </a:lnTo>
                <a:lnTo>
                  <a:pt x="8556136" y="1584087"/>
                </a:lnTo>
                <a:lnTo>
                  <a:pt x="8567023" y="1584087"/>
                </a:lnTo>
                <a:cubicBezTo>
                  <a:pt x="8567031" y="1584071"/>
                  <a:pt x="8567152" y="1583864"/>
                  <a:pt x="8568578" y="1581299"/>
                </a:cubicBezTo>
                <a:lnTo>
                  <a:pt x="8579466" y="1561776"/>
                </a:lnTo>
                <a:lnTo>
                  <a:pt x="8579466" y="1565681"/>
                </a:lnTo>
                <a:lnTo>
                  <a:pt x="8579466" y="1593013"/>
                </a:lnTo>
                <a:cubicBezTo>
                  <a:pt x="8587760" y="1593013"/>
                  <a:pt x="8587760" y="1593013"/>
                  <a:pt x="8587760" y="1499307"/>
                </a:cubicBezTo>
                <a:lnTo>
                  <a:pt x="8589315" y="1499307"/>
                </a:lnTo>
                <a:lnTo>
                  <a:pt x="8600202" y="1499307"/>
                </a:lnTo>
                <a:lnTo>
                  <a:pt x="8600202" y="1365439"/>
                </a:lnTo>
                <a:lnTo>
                  <a:pt x="8602277" y="1365439"/>
                </a:lnTo>
                <a:lnTo>
                  <a:pt x="8616793" y="1365439"/>
                </a:lnTo>
                <a:cubicBezTo>
                  <a:pt x="8616805" y="1365395"/>
                  <a:pt x="8617346" y="1363455"/>
                  <a:pt x="8641678" y="1276196"/>
                </a:cubicBezTo>
                <a:lnTo>
                  <a:pt x="8644270" y="1276196"/>
                </a:lnTo>
                <a:lnTo>
                  <a:pt x="8662416" y="1276196"/>
                </a:lnTo>
                <a:cubicBezTo>
                  <a:pt x="8662427" y="1276243"/>
                  <a:pt x="8662889" y="1278237"/>
                  <a:pt x="8683153" y="1365439"/>
                </a:cubicBezTo>
                <a:lnTo>
                  <a:pt x="8685226" y="1365439"/>
                </a:lnTo>
                <a:lnTo>
                  <a:pt x="8699744" y="1365439"/>
                </a:lnTo>
                <a:lnTo>
                  <a:pt x="8699744" y="1445759"/>
                </a:lnTo>
                <a:lnTo>
                  <a:pt x="8703372" y="1445759"/>
                </a:lnTo>
                <a:lnTo>
                  <a:pt x="8728777" y="1445759"/>
                </a:lnTo>
                <a:lnTo>
                  <a:pt x="8728777" y="1450221"/>
                </a:lnTo>
                <a:lnTo>
                  <a:pt x="8728777" y="1481456"/>
                </a:lnTo>
                <a:cubicBezTo>
                  <a:pt x="8737071" y="1481456"/>
                  <a:pt x="8737071" y="1481456"/>
                  <a:pt x="8737071" y="1476995"/>
                </a:cubicBezTo>
                <a:lnTo>
                  <a:pt x="8737071" y="1445759"/>
                </a:lnTo>
                <a:lnTo>
                  <a:pt x="8740182" y="1445759"/>
                </a:lnTo>
                <a:lnTo>
                  <a:pt x="8761956" y="1445759"/>
                </a:lnTo>
                <a:lnTo>
                  <a:pt x="8761956" y="1449105"/>
                </a:lnTo>
                <a:lnTo>
                  <a:pt x="8761956" y="1472533"/>
                </a:lnTo>
                <a:lnTo>
                  <a:pt x="8824170" y="1472533"/>
                </a:lnTo>
                <a:lnTo>
                  <a:pt x="8824170" y="1396675"/>
                </a:lnTo>
                <a:lnTo>
                  <a:pt x="8826761" y="1396675"/>
                </a:lnTo>
                <a:lnTo>
                  <a:pt x="8844906" y="1396675"/>
                </a:lnTo>
                <a:lnTo>
                  <a:pt x="8844906" y="1441296"/>
                </a:lnTo>
                <a:cubicBezTo>
                  <a:pt x="8849055" y="1441296"/>
                  <a:pt x="8849055" y="1441296"/>
                  <a:pt x="8849055" y="1374364"/>
                </a:cubicBezTo>
                <a:lnTo>
                  <a:pt x="8894676" y="1374364"/>
                </a:lnTo>
                <a:lnTo>
                  <a:pt x="8894676" y="1371016"/>
                </a:lnTo>
                <a:lnTo>
                  <a:pt x="8894676" y="1347590"/>
                </a:lnTo>
                <a:lnTo>
                  <a:pt x="8896232" y="1347590"/>
                </a:lnTo>
                <a:lnTo>
                  <a:pt x="8907119" y="1347590"/>
                </a:lnTo>
                <a:lnTo>
                  <a:pt x="8907119" y="1343687"/>
                </a:lnTo>
                <a:lnTo>
                  <a:pt x="8907119" y="1316356"/>
                </a:lnTo>
                <a:lnTo>
                  <a:pt x="8915415" y="1329742"/>
                </a:lnTo>
                <a:lnTo>
                  <a:pt x="8920081" y="1329742"/>
                </a:lnTo>
                <a:lnTo>
                  <a:pt x="8952742" y="1329742"/>
                </a:lnTo>
                <a:lnTo>
                  <a:pt x="8952742" y="1328068"/>
                </a:lnTo>
                <a:lnTo>
                  <a:pt x="8952742" y="1316356"/>
                </a:lnTo>
                <a:lnTo>
                  <a:pt x="8954298" y="1316356"/>
                </a:lnTo>
                <a:lnTo>
                  <a:pt x="8965185" y="1316356"/>
                </a:lnTo>
                <a:lnTo>
                  <a:pt x="8965185" y="1319144"/>
                </a:lnTo>
                <a:lnTo>
                  <a:pt x="8965185" y="1338667"/>
                </a:lnTo>
                <a:lnTo>
                  <a:pt x="9043987" y="1338667"/>
                </a:lnTo>
                <a:lnTo>
                  <a:pt x="9043987" y="1624247"/>
                </a:lnTo>
                <a:lnTo>
                  <a:pt x="9047098" y="1624247"/>
                </a:lnTo>
                <a:lnTo>
                  <a:pt x="9068872" y="1624247"/>
                </a:lnTo>
                <a:lnTo>
                  <a:pt x="9068872" y="1597475"/>
                </a:lnTo>
                <a:lnTo>
                  <a:pt x="9077168" y="1597475"/>
                </a:lnTo>
                <a:lnTo>
                  <a:pt x="9077168" y="1624247"/>
                </a:lnTo>
                <a:lnTo>
                  <a:pt x="9139380" y="1624247"/>
                </a:lnTo>
                <a:lnTo>
                  <a:pt x="9139380" y="1561776"/>
                </a:lnTo>
                <a:lnTo>
                  <a:pt x="9164266" y="1561776"/>
                </a:lnTo>
                <a:lnTo>
                  <a:pt x="9189150" y="1557315"/>
                </a:lnTo>
                <a:cubicBezTo>
                  <a:pt x="9193298" y="1557315"/>
                  <a:pt x="9193298" y="1561776"/>
                  <a:pt x="9197446" y="1561776"/>
                </a:cubicBezTo>
                <a:lnTo>
                  <a:pt x="9218183" y="1561776"/>
                </a:lnTo>
                <a:lnTo>
                  <a:pt x="9218183" y="1624247"/>
                </a:lnTo>
                <a:lnTo>
                  <a:pt x="9234774" y="1624247"/>
                </a:lnTo>
                <a:lnTo>
                  <a:pt x="9234774" y="1659947"/>
                </a:lnTo>
                <a:lnTo>
                  <a:pt x="9253880" y="1661815"/>
                </a:lnTo>
                <a:lnTo>
                  <a:pt x="9280397" y="1661815"/>
                </a:lnTo>
                <a:lnTo>
                  <a:pt x="9280397" y="1628710"/>
                </a:lnTo>
                <a:lnTo>
                  <a:pt x="9419466" y="1628710"/>
                </a:lnTo>
                <a:lnTo>
                  <a:pt x="9419466" y="1452736"/>
                </a:lnTo>
                <a:lnTo>
                  <a:pt x="9566827" y="1452736"/>
                </a:lnTo>
                <a:lnTo>
                  <a:pt x="9566827" y="1615324"/>
                </a:lnTo>
                <a:lnTo>
                  <a:pt x="9570723" y="1615324"/>
                </a:lnTo>
                <a:lnTo>
                  <a:pt x="9573265" y="1661815"/>
                </a:lnTo>
                <a:lnTo>
                  <a:pt x="9593066" y="1661815"/>
                </a:lnTo>
                <a:cubicBezTo>
                  <a:pt x="9594163" y="1646924"/>
                  <a:pt x="9595608" y="1631125"/>
                  <a:pt x="9595608" y="1615324"/>
                </a:cubicBezTo>
                <a:lnTo>
                  <a:pt x="9608050" y="1615324"/>
                </a:lnTo>
                <a:lnTo>
                  <a:pt x="9610592" y="1661815"/>
                </a:lnTo>
                <a:lnTo>
                  <a:pt x="9714188" y="1661815"/>
                </a:lnTo>
                <a:lnTo>
                  <a:pt x="9714188" y="1325302"/>
                </a:lnTo>
                <a:lnTo>
                  <a:pt x="10118008" y="1325302"/>
                </a:lnTo>
                <a:lnTo>
                  <a:pt x="10118008" y="1661815"/>
                </a:lnTo>
                <a:lnTo>
                  <a:pt x="10156270" y="1661815"/>
                </a:lnTo>
                <a:lnTo>
                  <a:pt x="10156270" y="1491124"/>
                </a:lnTo>
                <a:lnTo>
                  <a:pt x="10350928" y="1491124"/>
                </a:lnTo>
                <a:cubicBezTo>
                  <a:pt x="10359268" y="1272282"/>
                  <a:pt x="10366180" y="1054569"/>
                  <a:pt x="10375342" y="834436"/>
                </a:cubicBezTo>
                <a:cubicBezTo>
                  <a:pt x="10354606" y="834436"/>
                  <a:pt x="10304836" y="807662"/>
                  <a:pt x="10350458" y="789813"/>
                </a:cubicBezTo>
                <a:cubicBezTo>
                  <a:pt x="10346310" y="785351"/>
                  <a:pt x="10342164" y="780888"/>
                  <a:pt x="10338015" y="780888"/>
                </a:cubicBezTo>
                <a:cubicBezTo>
                  <a:pt x="10338015" y="754116"/>
                  <a:pt x="10333867" y="749653"/>
                  <a:pt x="10354606" y="731805"/>
                </a:cubicBezTo>
                <a:lnTo>
                  <a:pt x="10354606" y="696108"/>
                </a:lnTo>
                <a:lnTo>
                  <a:pt x="10383638" y="696108"/>
                </a:lnTo>
                <a:lnTo>
                  <a:pt x="10383638" y="651485"/>
                </a:lnTo>
                <a:cubicBezTo>
                  <a:pt x="10383638" y="647022"/>
                  <a:pt x="10387785" y="647022"/>
                  <a:pt x="10387785" y="642560"/>
                </a:cubicBezTo>
                <a:lnTo>
                  <a:pt x="10387785" y="481920"/>
                </a:lnTo>
                <a:cubicBezTo>
                  <a:pt x="10387785" y="477457"/>
                  <a:pt x="10383638" y="472996"/>
                  <a:pt x="10383638" y="468534"/>
                </a:cubicBezTo>
                <a:lnTo>
                  <a:pt x="10396081" y="455146"/>
                </a:lnTo>
                <a:lnTo>
                  <a:pt x="10396081" y="334666"/>
                </a:lnTo>
                <a:cubicBezTo>
                  <a:pt x="10396081" y="330205"/>
                  <a:pt x="10396081" y="330205"/>
                  <a:pt x="10400228" y="325742"/>
                </a:cubicBezTo>
                <a:lnTo>
                  <a:pt x="10400228" y="209725"/>
                </a:lnTo>
                <a:cubicBezTo>
                  <a:pt x="10404376" y="191877"/>
                  <a:pt x="10404376" y="182951"/>
                  <a:pt x="10404376" y="169565"/>
                </a:cubicBezTo>
                <a:cubicBezTo>
                  <a:pt x="10412672" y="182951"/>
                  <a:pt x="10412672" y="191877"/>
                  <a:pt x="10412672" y="205263"/>
                </a:cubicBezTo>
                <a:cubicBezTo>
                  <a:pt x="10416818" y="249885"/>
                  <a:pt x="10416818" y="290045"/>
                  <a:pt x="10416818" y="325742"/>
                </a:cubicBezTo>
                <a:cubicBezTo>
                  <a:pt x="10420966" y="374826"/>
                  <a:pt x="10420966" y="414986"/>
                  <a:pt x="10420966" y="455146"/>
                </a:cubicBezTo>
                <a:lnTo>
                  <a:pt x="10433408" y="468534"/>
                </a:lnTo>
                <a:cubicBezTo>
                  <a:pt x="10433408" y="472996"/>
                  <a:pt x="10429260" y="477457"/>
                  <a:pt x="10429260" y="481920"/>
                </a:cubicBezTo>
                <a:lnTo>
                  <a:pt x="10429260" y="642560"/>
                </a:lnTo>
                <a:cubicBezTo>
                  <a:pt x="10429260" y="647022"/>
                  <a:pt x="10433408" y="647022"/>
                  <a:pt x="10433408" y="651485"/>
                </a:cubicBezTo>
                <a:lnTo>
                  <a:pt x="10433408" y="696108"/>
                </a:lnTo>
                <a:lnTo>
                  <a:pt x="10462442" y="696108"/>
                </a:lnTo>
                <a:lnTo>
                  <a:pt x="10462442" y="731805"/>
                </a:lnTo>
                <a:cubicBezTo>
                  <a:pt x="10479032" y="749653"/>
                  <a:pt x="10479032" y="749653"/>
                  <a:pt x="10479032" y="780888"/>
                </a:cubicBezTo>
                <a:cubicBezTo>
                  <a:pt x="10474884" y="780888"/>
                  <a:pt x="10470736" y="785351"/>
                  <a:pt x="10466590" y="789813"/>
                </a:cubicBezTo>
                <a:cubicBezTo>
                  <a:pt x="10508063" y="812125"/>
                  <a:pt x="10458294" y="829973"/>
                  <a:pt x="10441702" y="834436"/>
                </a:cubicBezTo>
                <a:cubicBezTo>
                  <a:pt x="10445851" y="1008462"/>
                  <a:pt x="10454145" y="1182488"/>
                  <a:pt x="10458294" y="1356516"/>
                </a:cubicBezTo>
                <a:lnTo>
                  <a:pt x="10591014" y="1356516"/>
                </a:lnTo>
                <a:lnTo>
                  <a:pt x="10591014" y="1512693"/>
                </a:lnTo>
                <a:lnTo>
                  <a:pt x="10607604" y="1512693"/>
                </a:lnTo>
                <a:cubicBezTo>
                  <a:pt x="10607604" y="1508230"/>
                  <a:pt x="10611752" y="1503767"/>
                  <a:pt x="10611752" y="1499307"/>
                </a:cubicBezTo>
                <a:lnTo>
                  <a:pt x="10624195" y="1499307"/>
                </a:lnTo>
                <a:cubicBezTo>
                  <a:pt x="10624195" y="1503767"/>
                  <a:pt x="10624195" y="1508230"/>
                  <a:pt x="10628343" y="1517155"/>
                </a:cubicBezTo>
                <a:lnTo>
                  <a:pt x="10653228" y="1517155"/>
                </a:lnTo>
                <a:lnTo>
                  <a:pt x="10653228" y="1503767"/>
                </a:lnTo>
                <a:lnTo>
                  <a:pt x="10698850" y="1503767"/>
                </a:lnTo>
                <a:lnTo>
                  <a:pt x="10698850" y="1517155"/>
                </a:lnTo>
                <a:lnTo>
                  <a:pt x="10740325" y="1517155"/>
                </a:lnTo>
                <a:lnTo>
                  <a:pt x="10740325" y="1610861"/>
                </a:lnTo>
                <a:lnTo>
                  <a:pt x="10769358" y="1610861"/>
                </a:lnTo>
                <a:lnTo>
                  <a:pt x="10769358" y="1584087"/>
                </a:lnTo>
                <a:lnTo>
                  <a:pt x="10802539" y="1584087"/>
                </a:lnTo>
                <a:lnTo>
                  <a:pt x="10802539" y="1213724"/>
                </a:lnTo>
                <a:lnTo>
                  <a:pt x="10814982" y="1200336"/>
                </a:lnTo>
                <a:lnTo>
                  <a:pt x="10964292" y="1200336"/>
                </a:lnTo>
                <a:lnTo>
                  <a:pt x="10964292" y="1218187"/>
                </a:lnTo>
                <a:lnTo>
                  <a:pt x="10985029" y="1218187"/>
                </a:lnTo>
                <a:lnTo>
                  <a:pt x="10985029" y="1454684"/>
                </a:lnTo>
                <a:lnTo>
                  <a:pt x="11030652" y="1454684"/>
                </a:lnTo>
                <a:lnTo>
                  <a:pt x="11030652" y="1316356"/>
                </a:lnTo>
                <a:lnTo>
                  <a:pt x="11084570" y="1316356"/>
                </a:lnTo>
                <a:cubicBezTo>
                  <a:pt x="11088716" y="1316356"/>
                  <a:pt x="11088716" y="1311893"/>
                  <a:pt x="11092865" y="1307430"/>
                </a:cubicBezTo>
                <a:lnTo>
                  <a:pt x="11109456" y="1307430"/>
                </a:lnTo>
                <a:cubicBezTo>
                  <a:pt x="11113602" y="1311893"/>
                  <a:pt x="11113602" y="1316356"/>
                  <a:pt x="11117750" y="1316356"/>
                </a:cubicBezTo>
                <a:lnTo>
                  <a:pt x="11163373" y="1316356"/>
                </a:lnTo>
                <a:lnTo>
                  <a:pt x="11163373" y="1075396"/>
                </a:lnTo>
                <a:cubicBezTo>
                  <a:pt x="11163402" y="1075390"/>
                  <a:pt x="11165176" y="1075051"/>
                  <a:pt x="11279503" y="1053084"/>
                </a:cubicBezTo>
                <a:lnTo>
                  <a:pt x="11279503" y="1055316"/>
                </a:lnTo>
                <a:lnTo>
                  <a:pt x="11279503" y="1070933"/>
                </a:lnTo>
                <a:lnTo>
                  <a:pt x="11333421" y="1070933"/>
                </a:lnTo>
                <a:lnTo>
                  <a:pt x="11333421" y="1597475"/>
                </a:lnTo>
                <a:lnTo>
                  <a:pt x="11379044" y="1597475"/>
                </a:lnTo>
                <a:lnTo>
                  <a:pt x="11379044" y="1588550"/>
                </a:lnTo>
                <a:lnTo>
                  <a:pt x="11403930" y="1588550"/>
                </a:lnTo>
                <a:lnTo>
                  <a:pt x="11403930" y="1597475"/>
                </a:lnTo>
                <a:lnTo>
                  <a:pt x="11453699" y="1597475"/>
                </a:lnTo>
                <a:lnTo>
                  <a:pt x="11453699" y="1570701"/>
                </a:lnTo>
                <a:lnTo>
                  <a:pt x="11511765" y="1570701"/>
                </a:lnTo>
                <a:cubicBezTo>
                  <a:pt x="11520059" y="1561776"/>
                  <a:pt x="11528356" y="1561776"/>
                  <a:pt x="11536650" y="1561776"/>
                </a:cubicBezTo>
                <a:cubicBezTo>
                  <a:pt x="11549092" y="1570701"/>
                  <a:pt x="11565683" y="1570701"/>
                  <a:pt x="11578125" y="1570701"/>
                </a:cubicBezTo>
                <a:lnTo>
                  <a:pt x="11578125" y="1535004"/>
                </a:lnTo>
                <a:lnTo>
                  <a:pt x="11594716" y="1535004"/>
                </a:lnTo>
                <a:lnTo>
                  <a:pt x="11594716" y="1508230"/>
                </a:lnTo>
                <a:lnTo>
                  <a:pt x="11710846" y="1508230"/>
                </a:lnTo>
                <a:lnTo>
                  <a:pt x="11710846" y="1445759"/>
                </a:lnTo>
                <a:lnTo>
                  <a:pt x="11748173" y="1445759"/>
                </a:lnTo>
                <a:lnTo>
                  <a:pt x="11748173" y="1432373"/>
                </a:lnTo>
                <a:lnTo>
                  <a:pt x="11773058" y="1432373"/>
                </a:lnTo>
                <a:lnTo>
                  <a:pt x="11773058" y="1445759"/>
                </a:lnTo>
                <a:lnTo>
                  <a:pt x="11806239" y="1445759"/>
                </a:lnTo>
                <a:lnTo>
                  <a:pt x="11806239" y="1548390"/>
                </a:lnTo>
                <a:lnTo>
                  <a:pt x="11872599" y="1548390"/>
                </a:lnTo>
                <a:lnTo>
                  <a:pt x="11872599" y="1494844"/>
                </a:lnTo>
                <a:lnTo>
                  <a:pt x="11951402" y="1494844"/>
                </a:lnTo>
                <a:lnTo>
                  <a:pt x="11951402" y="1432373"/>
                </a:lnTo>
                <a:lnTo>
                  <a:pt x="12050944" y="1432373"/>
                </a:lnTo>
                <a:lnTo>
                  <a:pt x="12050944" y="1661815"/>
                </a:lnTo>
                <a:lnTo>
                  <a:pt x="12050944" y="1690256"/>
                </a:lnTo>
                <a:lnTo>
                  <a:pt x="12199411" y="1690256"/>
                </a:lnTo>
                <a:cubicBezTo>
                  <a:pt x="12194860" y="1939194"/>
                  <a:pt x="12203964" y="2064141"/>
                  <a:pt x="12199413" y="2395741"/>
                </a:cubicBezTo>
                <a:lnTo>
                  <a:pt x="12192001" y="2395736"/>
                </a:lnTo>
                <a:lnTo>
                  <a:pt x="12192001" y="4807010"/>
                </a:lnTo>
                <a:lnTo>
                  <a:pt x="1" y="4807010"/>
                </a:lnTo>
                <a:lnTo>
                  <a:pt x="1" y="2264636"/>
                </a:lnTo>
                <a:lnTo>
                  <a:pt x="3611" y="2264636"/>
                </a:lnTo>
                <a:lnTo>
                  <a:pt x="2102" y="1942885"/>
                </a:lnTo>
                <a:cubicBezTo>
                  <a:pt x="1402" y="1795013"/>
                  <a:pt x="701" y="1647140"/>
                  <a:pt x="0" y="1494844"/>
                </a:cubicBezTo>
                <a:lnTo>
                  <a:pt x="41476" y="1494844"/>
                </a:lnTo>
                <a:cubicBezTo>
                  <a:pt x="41484" y="1494831"/>
                  <a:pt x="41560" y="1494662"/>
                  <a:pt x="42513" y="1492612"/>
                </a:cubicBezTo>
                <a:lnTo>
                  <a:pt x="49770" y="1476995"/>
                </a:lnTo>
                <a:cubicBezTo>
                  <a:pt x="49788" y="1476997"/>
                  <a:pt x="50020" y="1477034"/>
                  <a:pt x="53400" y="1477552"/>
                </a:cubicBezTo>
                <a:lnTo>
                  <a:pt x="78803" y="1481456"/>
                </a:lnTo>
                <a:cubicBezTo>
                  <a:pt x="78809" y="1481476"/>
                  <a:pt x="78887" y="1481685"/>
                  <a:pt x="79841" y="1484246"/>
                </a:cubicBezTo>
                <a:lnTo>
                  <a:pt x="87097" y="1503767"/>
                </a:lnTo>
                <a:cubicBezTo>
                  <a:pt x="87126" y="1503769"/>
                  <a:pt x="88346" y="1503872"/>
                  <a:pt x="141015" y="1508230"/>
                </a:cubicBezTo>
                <a:lnTo>
                  <a:pt x="141015" y="1253884"/>
                </a:lnTo>
                <a:lnTo>
                  <a:pt x="145163" y="1253884"/>
                </a:lnTo>
                <a:lnTo>
                  <a:pt x="174196" y="1253884"/>
                </a:lnTo>
                <a:lnTo>
                  <a:pt x="174196" y="972764"/>
                </a:lnTo>
                <a:lnTo>
                  <a:pt x="177825" y="972764"/>
                </a:lnTo>
                <a:lnTo>
                  <a:pt x="203229" y="972764"/>
                </a:lnTo>
                <a:lnTo>
                  <a:pt x="452080" y="972764"/>
                </a:lnTo>
                <a:lnTo>
                  <a:pt x="456746" y="972764"/>
                </a:lnTo>
                <a:lnTo>
                  <a:pt x="489409" y="972764"/>
                </a:lnTo>
                <a:lnTo>
                  <a:pt x="489409" y="1262807"/>
                </a:lnTo>
                <a:cubicBezTo>
                  <a:pt x="489429" y="1262805"/>
                  <a:pt x="489659" y="1262762"/>
                  <a:pt x="492520" y="1262250"/>
                </a:cubicBezTo>
                <a:lnTo>
                  <a:pt x="514294" y="1258347"/>
                </a:lnTo>
                <a:cubicBezTo>
                  <a:pt x="514294" y="1258392"/>
                  <a:pt x="514232" y="1261146"/>
                  <a:pt x="510146" y="1441296"/>
                </a:cubicBezTo>
                <a:cubicBezTo>
                  <a:pt x="510166" y="1441300"/>
                  <a:pt x="510393" y="1441341"/>
                  <a:pt x="513256" y="1441855"/>
                </a:cubicBezTo>
                <a:lnTo>
                  <a:pt x="535030" y="1445758"/>
                </a:lnTo>
                <a:cubicBezTo>
                  <a:pt x="535035" y="1445773"/>
                  <a:pt x="535076" y="1445905"/>
                  <a:pt x="535548" y="1447432"/>
                </a:cubicBezTo>
                <a:lnTo>
                  <a:pt x="539179" y="1459146"/>
                </a:lnTo>
                <a:cubicBezTo>
                  <a:pt x="539183" y="1459128"/>
                  <a:pt x="539275" y="1458833"/>
                  <a:pt x="540734" y="1454126"/>
                </a:cubicBezTo>
                <a:lnTo>
                  <a:pt x="551621" y="1418986"/>
                </a:lnTo>
                <a:lnTo>
                  <a:pt x="555249" y="1418986"/>
                </a:lnTo>
                <a:lnTo>
                  <a:pt x="580654" y="1418986"/>
                </a:lnTo>
                <a:lnTo>
                  <a:pt x="580654" y="1485918"/>
                </a:lnTo>
                <a:cubicBezTo>
                  <a:pt x="580666" y="1485929"/>
                  <a:pt x="580824" y="1486011"/>
                  <a:pt x="582727" y="1487035"/>
                </a:cubicBezTo>
                <a:lnTo>
                  <a:pt x="597245" y="1494844"/>
                </a:lnTo>
                <a:lnTo>
                  <a:pt x="597245" y="1497632"/>
                </a:lnTo>
                <a:lnTo>
                  <a:pt x="597245" y="1517155"/>
                </a:lnTo>
                <a:lnTo>
                  <a:pt x="688490" y="1517155"/>
                </a:lnTo>
                <a:lnTo>
                  <a:pt x="688490" y="1519386"/>
                </a:lnTo>
                <a:lnTo>
                  <a:pt x="688490" y="1535004"/>
                </a:lnTo>
                <a:lnTo>
                  <a:pt x="692636" y="1535004"/>
                </a:lnTo>
                <a:lnTo>
                  <a:pt x="721669" y="1535004"/>
                </a:lnTo>
                <a:lnTo>
                  <a:pt x="721669" y="1472532"/>
                </a:lnTo>
                <a:lnTo>
                  <a:pt x="812914" y="1472532"/>
                </a:lnTo>
                <a:lnTo>
                  <a:pt x="812914" y="1469744"/>
                </a:lnTo>
                <a:lnTo>
                  <a:pt x="812914" y="1450221"/>
                </a:lnTo>
                <a:lnTo>
                  <a:pt x="814989" y="1450221"/>
                </a:lnTo>
                <a:lnTo>
                  <a:pt x="829505" y="1450221"/>
                </a:lnTo>
                <a:lnTo>
                  <a:pt x="829505" y="1446318"/>
                </a:lnTo>
                <a:lnTo>
                  <a:pt x="829505" y="1418986"/>
                </a:lnTo>
                <a:lnTo>
                  <a:pt x="831060" y="1418986"/>
                </a:lnTo>
                <a:lnTo>
                  <a:pt x="841947" y="1418986"/>
                </a:lnTo>
                <a:lnTo>
                  <a:pt x="841947" y="1416755"/>
                </a:lnTo>
                <a:lnTo>
                  <a:pt x="841947" y="1401136"/>
                </a:lnTo>
                <a:lnTo>
                  <a:pt x="846095" y="1401136"/>
                </a:lnTo>
                <a:lnTo>
                  <a:pt x="875128" y="1401136"/>
                </a:lnTo>
                <a:lnTo>
                  <a:pt x="875128" y="1403367"/>
                </a:lnTo>
                <a:lnTo>
                  <a:pt x="875128" y="1418986"/>
                </a:lnTo>
                <a:lnTo>
                  <a:pt x="920750" y="1418986"/>
                </a:lnTo>
                <a:lnTo>
                  <a:pt x="920750" y="1415081"/>
                </a:lnTo>
                <a:lnTo>
                  <a:pt x="920750" y="1387750"/>
                </a:lnTo>
                <a:lnTo>
                  <a:pt x="924380" y="1387750"/>
                </a:lnTo>
                <a:lnTo>
                  <a:pt x="949783" y="1387750"/>
                </a:lnTo>
                <a:lnTo>
                  <a:pt x="949783" y="1436835"/>
                </a:lnTo>
                <a:lnTo>
                  <a:pt x="951858" y="1436835"/>
                </a:lnTo>
                <a:lnTo>
                  <a:pt x="966373" y="1436835"/>
                </a:lnTo>
                <a:lnTo>
                  <a:pt x="966373" y="1434604"/>
                </a:lnTo>
                <a:lnTo>
                  <a:pt x="966373" y="1418986"/>
                </a:lnTo>
                <a:lnTo>
                  <a:pt x="970001" y="1418986"/>
                </a:lnTo>
                <a:lnTo>
                  <a:pt x="995406" y="1418986"/>
                </a:lnTo>
                <a:lnTo>
                  <a:pt x="995406" y="1472532"/>
                </a:lnTo>
                <a:lnTo>
                  <a:pt x="999554" y="1472532"/>
                </a:lnTo>
                <a:lnTo>
                  <a:pt x="1028585" y="1472532"/>
                </a:lnTo>
                <a:lnTo>
                  <a:pt x="1028585" y="1475878"/>
                </a:lnTo>
                <a:lnTo>
                  <a:pt x="1028585" y="1499306"/>
                </a:lnTo>
                <a:lnTo>
                  <a:pt x="1030140" y="1499306"/>
                </a:lnTo>
                <a:lnTo>
                  <a:pt x="1041030" y="1499306"/>
                </a:lnTo>
                <a:lnTo>
                  <a:pt x="1041030" y="1497632"/>
                </a:lnTo>
                <a:lnTo>
                  <a:pt x="1041030" y="1485918"/>
                </a:lnTo>
                <a:lnTo>
                  <a:pt x="1103242" y="1485918"/>
                </a:lnTo>
                <a:lnTo>
                  <a:pt x="1103242" y="1535004"/>
                </a:lnTo>
                <a:lnTo>
                  <a:pt x="1105315" y="1535004"/>
                </a:lnTo>
                <a:lnTo>
                  <a:pt x="1119832" y="1535004"/>
                </a:lnTo>
                <a:lnTo>
                  <a:pt x="1119832" y="1537235"/>
                </a:lnTo>
                <a:lnTo>
                  <a:pt x="1119832" y="1552852"/>
                </a:lnTo>
                <a:lnTo>
                  <a:pt x="1121387" y="1552852"/>
                </a:lnTo>
                <a:lnTo>
                  <a:pt x="1132275" y="1552852"/>
                </a:lnTo>
                <a:lnTo>
                  <a:pt x="1132275" y="1548390"/>
                </a:lnTo>
                <a:lnTo>
                  <a:pt x="1132275" y="1517155"/>
                </a:lnTo>
                <a:lnTo>
                  <a:pt x="1134348" y="1517155"/>
                </a:lnTo>
                <a:lnTo>
                  <a:pt x="1148865" y="1517155"/>
                </a:lnTo>
                <a:lnTo>
                  <a:pt x="1148865" y="1519386"/>
                </a:lnTo>
                <a:lnTo>
                  <a:pt x="1148865" y="1535004"/>
                </a:lnTo>
                <a:lnTo>
                  <a:pt x="1159752" y="1530890"/>
                </a:lnTo>
                <a:cubicBezTo>
                  <a:pt x="1161308" y="1530122"/>
                  <a:pt x="1161308" y="1529705"/>
                  <a:pt x="1161308" y="1528867"/>
                </a:cubicBezTo>
                <a:lnTo>
                  <a:pt x="1161308" y="1517155"/>
                </a:lnTo>
                <a:lnTo>
                  <a:pt x="1240110" y="1517155"/>
                </a:lnTo>
                <a:lnTo>
                  <a:pt x="1240110" y="1566238"/>
                </a:lnTo>
                <a:lnTo>
                  <a:pt x="1244256" y="1566238"/>
                </a:lnTo>
                <a:lnTo>
                  <a:pt x="1273289" y="1566238"/>
                </a:lnTo>
                <a:lnTo>
                  <a:pt x="1273289" y="1568470"/>
                </a:lnTo>
                <a:lnTo>
                  <a:pt x="1273289" y="1584087"/>
                </a:lnTo>
                <a:lnTo>
                  <a:pt x="1276920" y="1584087"/>
                </a:lnTo>
                <a:lnTo>
                  <a:pt x="1302322" y="1584087"/>
                </a:lnTo>
                <a:lnTo>
                  <a:pt x="1302322" y="1535004"/>
                </a:lnTo>
                <a:lnTo>
                  <a:pt x="1304395" y="1535004"/>
                </a:lnTo>
                <a:lnTo>
                  <a:pt x="1318913" y="1535004"/>
                </a:lnTo>
                <a:lnTo>
                  <a:pt x="1318913" y="1468070"/>
                </a:lnTo>
                <a:lnTo>
                  <a:pt x="1320986" y="1468070"/>
                </a:lnTo>
                <a:lnTo>
                  <a:pt x="1335504" y="1468070"/>
                </a:lnTo>
                <a:lnTo>
                  <a:pt x="1335504" y="1464166"/>
                </a:lnTo>
                <a:lnTo>
                  <a:pt x="1335504" y="1436835"/>
                </a:lnTo>
                <a:cubicBezTo>
                  <a:pt x="1331355" y="1436835"/>
                  <a:pt x="1331355" y="1436835"/>
                  <a:pt x="1332911" y="1433487"/>
                </a:cubicBezTo>
                <a:lnTo>
                  <a:pt x="1343798" y="1410061"/>
                </a:lnTo>
                <a:cubicBezTo>
                  <a:pt x="1343808" y="1410096"/>
                  <a:pt x="1344207" y="1411487"/>
                  <a:pt x="1360388" y="1468070"/>
                </a:cubicBezTo>
                <a:lnTo>
                  <a:pt x="1361944" y="1468070"/>
                </a:lnTo>
                <a:lnTo>
                  <a:pt x="1372831" y="1468070"/>
                </a:lnTo>
                <a:lnTo>
                  <a:pt x="1372831" y="1249421"/>
                </a:lnTo>
                <a:lnTo>
                  <a:pt x="1375941" y="1249421"/>
                </a:lnTo>
                <a:lnTo>
                  <a:pt x="1397716" y="1249421"/>
                </a:lnTo>
                <a:lnTo>
                  <a:pt x="1397716" y="1151253"/>
                </a:lnTo>
                <a:lnTo>
                  <a:pt x="1451634" y="1151253"/>
                </a:lnTo>
                <a:lnTo>
                  <a:pt x="1451634" y="1106630"/>
                </a:lnTo>
                <a:lnTo>
                  <a:pt x="1522142" y="1106630"/>
                </a:lnTo>
                <a:lnTo>
                  <a:pt x="1522142" y="1111650"/>
                </a:lnTo>
                <a:lnTo>
                  <a:pt x="1522142" y="1146790"/>
                </a:lnTo>
                <a:lnTo>
                  <a:pt x="1526808" y="1146790"/>
                </a:lnTo>
                <a:lnTo>
                  <a:pt x="1559469" y="1146790"/>
                </a:lnTo>
                <a:lnTo>
                  <a:pt x="1559469" y="1244959"/>
                </a:lnTo>
                <a:lnTo>
                  <a:pt x="1561542" y="1244959"/>
                </a:lnTo>
                <a:lnTo>
                  <a:pt x="1576060" y="1244959"/>
                </a:lnTo>
                <a:lnTo>
                  <a:pt x="1605093" y="1253884"/>
                </a:lnTo>
                <a:lnTo>
                  <a:pt x="1605093" y="1334204"/>
                </a:lnTo>
                <a:lnTo>
                  <a:pt x="1607166" y="1334204"/>
                </a:lnTo>
                <a:lnTo>
                  <a:pt x="1621681" y="1334204"/>
                </a:lnTo>
                <a:lnTo>
                  <a:pt x="1621681" y="1337550"/>
                </a:lnTo>
                <a:lnTo>
                  <a:pt x="1621681" y="1360976"/>
                </a:lnTo>
                <a:lnTo>
                  <a:pt x="1625829" y="1360976"/>
                </a:lnTo>
                <a:lnTo>
                  <a:pt x="1654862" y="1360976"/>
                </a:lnTo>
                <a:lnTo>
                  <a:pt x="1667305" y="1374364"/>
                </a:lnTo>
                <a:lnTo>
                  <a:pt x="1667305" y="1418986"/>
                </a:lnTo>
                <a:lnTo>
                  <a:pt x="1671971" y="1418986"/>
                </a:lnTo>
                <a:lnTo>
                  <a:pt x="1704632" y="1418986"/>
                </a:lnTo>
                <a:lnTo>
                  <a:pt x="1704632" y="1421216"/>
                </a:lnTo>
                <a:lnTo>
                  <a:pt x="1704632" y="1436835"/>
                </a:lnTo>
                <a:lnTo>
                  <a:pt x="1707225" y="1436835"/>
                </a:lnTo>
                <a:lnTo>
                  <a:pt x="1725371" y="1436835"/>
                </a:lnTo>
                <a:lnTo>
                  <a:pt x="1725371" y="1441296"/>
                </a:lnTo>
                <a:lnTo>
                  <a:pt x="1725371" y="1472532"/>
                </a:lnTo>
                <a:cubicBezTo>
                  <a:pt x="1733665" y="1472532"/>
                  <a:pt x="1733665" y="1472532"/>
                  <a:pt x="1733665" y="1468627"/>
                </a:cubicBezTo>
                <a:lnTo>
                  <a:pt x="1733665" y="1441296"/>
                </a:lnTo>
                <a:lnTo>
                  <a:pt x="1735738" y="1441296"/>
                </a:lnTo>
                <a:lnTo>
                  <a:pt x="1750256" y="1441296"/>
                </a:lnTo>
                <a:lnTo>
                  <a:pt x="1750256" y="1444644"/>
                </a:lnTo>
                <a:lnTo>
                  <a:pt x="1750256" y="1468070"/>
                </a:lnTo>
                <a:lnTo>
                  <a:pt x="1751811" y="1468070"/>
                </a:lnTo>
                <a:lnTo>
                  <a:pt x="1762698" y="1468070"/>
                </a:lnTo>
                <a:cubicBezTo>
                  <a:pt x="1762698" y="1459146"/>
                  <a:pt x="1762698" y="1459146"/>
                  <a:pt x="1862237" y="1459146"/>
                </a:cubicBezTo>
                <a:lnTo>
                  <a:pt x="1862237" y="1461935"/>
                </a:lnTo>
                <a:lnTo>
                  <a:pt x="1862237" y="1481456"/>
                </a:lnTo>
                <a:lnTo>
                  <a:pt x="1863793" y="1481456"/>
                </a:lnTo>
                <a:lnTo>
                  <a:pt x="1874682" y="1481456"/>
                </a:lnTo>
                <a:lnTo>
                  <a:pt x="1874682" y="1485918"/>
                </a:lnTo>
                <a:lnTo>
                  <a:pt x="1874682" y="1517155"/>
                </a:lnTo>
                <a:cubicBezTo>
                  <a:pt x="1874698" y="1517147"/>
                  <a:pt x="1874936" y="1516986"/>
                  <a:pt x="1878828" y="1514366"/>
                </a:cubicBezTo>
                <a:lnTo>
                  <a:pt x="1907861" y="1494844"/>
                </a:lnTo>
                <a:cubicBezTo>
                  <a:pt x="1907865" y="1494805"/>
                  <a:pt x="1908133" y="1492998"/>
                  <a:pt x="1920303" y="1410061"/>
                </a:cubicBezTo>
                <a:cubicBezTo>
                  <a:pt x="1920322" y="1410057"/>
                  <a:pt x="1920463" y="1410003"/>
                  <a:pt x="1921859" y="1409504"/>
                </a:cubicBezTo>
                <a:lnTo>
                  <a:pt x="1932746" y="1405598"/>
                </a:lnTo>
                <a:cubicBezTo>
                  <a:pt x="1932746" y="1405565"/>
                  <a:pt x="1932813" y="1403375"/>
                  <a:pt x="1936894" y="1262807"/>
                </a:cubicBezTo>
                <a:cubicBezTo>
                  <a:pt x="1936894" y="1262844"/>
                  <a:pt x="1936962" y="1265096"/>
                  <a:pt x="1941042" y="1405598"/>
                </a:cubicBezTo>
                <a:cubicBezTo>
                  <a:pt x="1941061" y="1405605"/>
                  <a:pt x="1941206" y="1405656"/>
                  <a:pt x="1942597" y="1406156"/>
                </a:cubicBezTo>
                <a:lnTo>
                  <a:pt x="1953485" y="1410061"/>
                </a:lnTo>
                <a:lnTo>
                  <a:pt x="1953485" y="1231573"/>
                </a:lnTo>
                <a:cubicBezTo>
                  <a:pt x="1961779" y="1231573"/>
                  <a:pt x="1961779" y="1231573"/>
                  <a:pt x="1961779" y="1164639"/>
                </a:cubicBezTo>
                <a:lnTo>
                  <a:pt x="2040581" y="1164639"/>
                </a:lnTo>
                <a:lnTo>
                  <a:pt x="2040581" y="1231573"/>
                </a:lnTo>
                <a:lnTo>
                  <a:pt x="2042137" y="1231573"/>
                </a:lnTo>
                <a:lnTo>
                  <a:pt x="2053024" y="1231573"/>
                </a:lnTo>
                <a:lnTo>
                  <a:pt x="2053024" y="1062007"/>
                </a:lnTo>
                <a:lnTo>
                  <a:pt x="2056654" y="1062007"/>
                </a:lnTo>
                <a:lnTo>
                  <a:pt x="2082057" y="1062007"/>
                </a:lnTo>
                <a:lnTo>
                  <a:pt x="2082057" y="1058104"/>
                </a:lnTo>
                <a:lnTo>
                  <a:pt x="2082057" y="1030773"/>
                </a:lnTo>
                <a:lnTo>
                  <a:pt x="2127680" y="1030773"/>
                </a:lnTo>
                <a:lnTo>
                  <a:pt x="2127680" y="1028541"/>
                </a:lnTo>
                <a:lnTo>
                  <a:pt x="2127680" y="1012924"/>
                </a:lnTo>
                <a:lnTo>
                  <a:pt x="2131309" y="1012924"/>
                </a:lnTo>
                <a:lnTo>
                  <a:pt x="2156713" y="1012924"/>
                </a:lnTo>
                <a:lnTo>
                  <a:pt x="2156713" y="1015155"/>
                </a:lnTo>
                <a:lnTo>
                  <a:pt x="2156713" y="1030773"/>
                </a:lnTo>
                <a:lnTo>
                  <a:pt x="2158269" y="1030773"/>
                </a:lnTo>
                <a:lnTo>
                  <a:pt x="2169156" y="1030773"/>
                </a:lnTo>
                <a:lnTo>
                  <a:pt x="2189893" y="1021847"/>
                </a:lnTo>
                <a:lnTo>
                  <a:pt x="2198187" y="1028541"/>
                </a:lnTo>
                <a:lnTo>
                  <a:pt x="2198187" y="1012924"/>
                </a:lnTo>
                <a:lnTo>
                  <a:pt x="2202853" y="1012924"/>
                </a:lnTo>
                <a:lnTo>
                  <a:pt x="2235516" y="1012924"/>
                </a:lnTo>
                <a:lnTo>
                  <a:pt x="2235516" y="1015155"/>
                </a:lnTo>
                <a:lnTo>
                  <a:pt x="2235516" y="1030773"/>
                </a:lnTo>
                <a:lnTo>
                  <a:pt x="2297728" y="1030773"/>
                </a:lnTo>
                <a:lnTo>
                  <a:pt x="2297728" y="1034119"/>
                </a:lnTo>
                <a:lnTo>
                  <a:pt x="2297728" y="1057547"/>
                </a:lnTo>
                <a:lnTo>
                  <a:pt x="2351646" y="1057547"/>
                </a:lnTo>
                <a:lnTo>
                  <a:pt x="2351646" y="1120016"/>
                </a:lnTo>
                <a:lnTo>
                  <a:pt x="2353201" y="1120016"/>
                </a:lnTo>
                <a:lnTo>
                  <a:pt x="2364089" y="1120016"/>
                </a:lnTo>
                <a:lnTo>
                  <a:pt x="2364089" y="1122247"/>
                </a:lnTo>
                <a:lnTo>
                  <a:pt x="2364089" y="1137867"/>
                </a:lnTo>
                <a:cubicBezTo>
                  <a:pt x="2372385" y="1137867"/>
                  <a:pt x="2372385" y="1137867"/>
                  <a:pt x="2372385" y="1200336"/>
                </a:cubicBezTo>
                <a:lnTo>
                  <a:pt x="2373940" y="1200336"/>
                </a:lnTo>
                <a:lnTo>
                  <a:pt x="2384827" y="1200336"/>
                </a:lnTo>
                <a:lnTo>
                  <a:pt x="2384827" y="1202010"/>
                </a:lnTo>
                <a:lnTo>
                  <a:pt x="2384827" y="1213724"/>
                </a:lnTo>
                <a:lnTo>
                  <a:pt x="2386900" y="1213724"/>
                </a:lnTo>
                <a:lnTo>
                  <a:pt x="2401416" y="1213724"/>
                </a:lnTo>
                <a:lnTo>
                  <a:pt x="2401416" y="1276195"/>
                </a:lnTo>
                <a:lnTo>
                  <a:pt x="2405564" y="1276195"/>
                </a:lnTo>
                <a:lnTo>
                  <a:pt x="2434597" y="1276195"/>
                </a:lnTo>
                <a:lnTo>
                  <a:pt x="2434597" y="1325279"/>
                </a:lnTo>
                <a:cubicBezTo>
                  <a:pt x="2438745" y="1325279"/>
                  <a:pt x="2438745" y="1325279"/>
                  <a:pt x="2438745" y="1328624"/>
                </a:cubicBezTo>
                <a:lnTo>
                  <a:pt x="2438745" y="1352053"/>
                </a:lnTo>
                <a:lnTo>
                  <a:pt x="2440300" y="1352053"/>
                </a:lnTo>
                <a:lnTo>
                  <a:pt x="2451187" y="1352053"/>
                </a:lnTo>
                <a:lnTo>
                  <a:pt x="2451187" y="1401136"/>
                </a:lnTo>
                <a:lnTo>
                  <a:pt x="2453778" y="1401136"/>
                </a:lnTo>
                <a:lnTo>
                  <a:pt x="2471924" y="1401136"/>
                </a:lnTo>
                <a:cubicBezTo>
                  <a:pt x="2476072" y="1405598"/>
                  <a:pt x="2476072" y="1405598"/>
                  <a:pt x="2476072" y="1409504"/>
                </a:cubicBezTo>
                <a:lnTo>
                  <a:pt x="2476072" y="1436835"/>
                </a:lnTo>
                <a:cubicBezTo>
                  <a:pt x="2476082" y="1436821"/>
                  <a:pt x="2476260" y="1436600"/>
                  <a:pt x="2479183" y="1432930"/>
                </a:cubicBezTo>
                <a:lnTo>
                  <a:pt x="2500957" y="1405598"/>
                </a:lnTo>
                <a:lnTo>
                  <a:pt x="2559023" y="1405598"/>
                </a:lnTo>
                <a:lnTo>
                  <a:pt x="2559023" y="1584087"/>
                </a:lnTo>
                <a:lnTo>
                  <a:pt x="2560578" y="1584087"/>
                </a:lnTo>
                <a:lnTo>
                  <a:pt x="2571465" y="1584087"/>
                </a:lnTo>
                <a:cubicBezTo>
                  <a:pt x="2571474" y="1584070"/>
                  <a:pt x="2571594" y="1583864"/>
                  <a:pt x="2573021" y="1581298"/>
                </a:cubicBezTo>
                <a:lnTo>
                  <a:pt x="2583908" y="1561776"/>
                </a:lnTo>
                <a:lnTo>
                  <a:pt x="2583908" y="1565681"/>
                </a:lnTo>
                <a:lnTo>
                  <a:pt x="2583908" y="1593012"/>
                </a:lnTo>
                <a:cubicBezTo>
                  <a:pt x="2592202" y="1593012"/>
                  <a:pt x="2592202" y="1593012"/>
                  <a:pt x="2592202" y="1499306"/>
                </a:cubicBezTo>
                <a:lnTo>
                  <a:pt x="2593757" y="1499306"/>
                </a:lnTo>
                <a:lnTo>
                  <a:pt x="2604645" y="1499306"/>
                </a:lnTo>
                <a:lnTo>
                  <a:pt x="2604645" y="1365438"/>
                </a:lnTo>
                <a:lnTo>
                  <a:pt x="2606720" y="1365438"/>
                </a:lnTo>
                <a:lnTo>
                  <a:pt x="2621235" y="1365438"/>
                </a:lnTo>
                <a:cubicBezTo>
                  <a:pt x="2621247" y="1365395"/>
                  <a:pt x="2621788" y="1363455"/>
                  <a:pt x="2646120" y="1276195"/>
                </a:cubicBezTo>
                <a:lnTo>
                  <a:pt x="2648713" y="1276195"/>
                </a:lnTo>
                <a:lnTo>
                  <a:pt x="2666859" y="1276195"/>
                </a:lnTo>
                <a:cubicBezTo>
                  <a:pt x="2666869" y="1276243"/>
                  <a:pt x="2667332" y="1278237"/>
                  <a:pt x="2687596" y="1365438"/>
                </a:cubicBezTo>
                <a:lnTo>
                  <a:pt x="2689669" y="1365438"/>
                </a:lnTo>
                <a:lnTo>
                  <a:pt x="2704186" y="1365438"/>
                </a:lnTo>
                <a:lnTo>
                  <a:pt x="2704186" y="1445758"/>
                </a:lnTo>
                <a:lnTo>
                  <a:pt x="2707814" y="1445758"/>
                </a:lnTo>
                <a:lnTo>
                  <a:pt x="2733219" y="1445758"/>
                </a:lnTo>
                <a:lnTo>
                  <a:pt x="2733219" y="1450221"/>
                </a:lnTo>
                <a:lnTo>
                  <a:pt x="2733219" y="1481456"/>
                </a:lnTo>
                <a:cubicBezTo>
                  <a:pt x="2741513" y="1481456"/>
                  <a:pt x="2741513" y="1481456"/>
                  <a:pt x="2741513" y="1476995"/>
                </a:cubicBezTo>
                <a:lnTo>
                  <a:pt x="2741513" y="1445758"/>
                </a:lnTo>
                <a:lnTo>
                  <a:pt x="2744624" y="1445758"/>
                </a:lnTo>
                <a:lnTo>
                  <a:pt x="2766398" y="1445758"/>
                </a:lnTo>
                <a:lnTo>
                  <a:pt x="2766398" y="1449104"/>
                </a:lnTo>
                <a:lnTo>
                  <a:pt x="2766398" y="1472532"/>
                </a:lnTo>
                <a:lnTo>
                  <a:pt x="2828612" y="1472532"/>
                </a:lnTo>
                <a:lnTo>
                  <a:pt x="2828612" y="1396675"/>
                </a:lnTo>
                <a:lnTo>
                  <a:pt x="2831203" y="1396675"/>
                </a:lnTo>
                <a:lnTo>
                  <a:pt x="2849349" y="1396675"/>
                </a:lnTo>
                <a:lnTo>
                  <a:pt x="2849349" y="1441296"/>
                </a:lnTo>
                <a:cubicBezTo>
                  <a:pt x="2853497" y="1441296"/>
                  <a:pt x="2853497" y="1441296"/>
                  <a:pt x="2853497" y="1374364"/>
                </a:cubicBezTo>
                <a:lnTo>
                  <a:pt x="2899119" y="1374364"/>
                </a:lnTo>
                <a:lnTo>
                  <a:pt x="2899119" y="1371016"/>
                </a:lnTo>
                <a:lnTo>
                  <a:pt x="2899119" y="1347590"/>
                </a:lnTo>
                <a:lnTo>
                  <a:pt x="2900674" y="1347590"/>
                </a:lnTo>
                <a:lnTo>
                  <a:pt x="2911561" y="1347590"/>
                </a:lnTo>
                <a:lnTo>
                  <a:pt x="2911561" y="1343687"/>
                </a:lnTo>
                <a:lnTo>
                  <a:pt x="2911561" y="1316355"/>
                </a:lnTo>
                <a:lnTo>
                  <a:pt x="2919857" y="1329741"/>
                </a:lnTo>
                <a:lnTo>
                  <a:pt x="2924523" y="1329741"/>
                </a:lnTo>
                <a:lnTo>
                  <a:pt x="2957185" y="1329741"/>
                </a:lnTo>
                <a:lnTo>
                  <a:pt x="2957185" y="1328067"/>
                </a:lnTo>
                <a:lnTo>
                  <a:pt x="2957185" y="1316355"/>
                </a:lnTo>
                <a:lnTo>
                  <a:pt x="2958740" y="1316355"/>
                </a:lnTo>
                <a:lnTo>
                  <a:pt x="2969627" y="1316355"/>
                </a:lnTo>
                <a:lnTo>
                  <a:pt x="2969627" y="1319144"/>
                </a:lnTo>
                <a:lnTo>
                  <a:pt x="2969627" y="1338667"/>
                </a:lnTo>
                <a:lnTo>
                  <a:pt x="3048430" y="1338667"/>
                </a:lnTo>
                <a:lnTo>
                  <a:pt x="3048430" y="1624247"/>
                </a:lnTo>
                <a:lnTo>
                  <a:pt x="3051540" y="1624247"/>
                </a:lnTo>
                <a:lnTo>
                  <a:pt x="3073315" y="1624247"/>
                </a:lnTo>
                <a:lnTo>
                  <a:pt x="3073315" y="1597475"/>
                </a:lnTo>
                <a:lnTo>
                  <a:pt x="3081611" y="1597475"/>
                </a:lnTo>
                <a:lnTo>
                  <a:pt x="3081611" y="1624247"/>
                </a:lnTo>
                <a:lnTo>
                  <a:pt x="3143823" y="1624247"/>
                </a:lnTo>
                <a:lnTo>
                  <a:pt x="3143823" y="1561776"/>
                </a:lnTo>
                <a:lnTo>
                  <a:pt x="3168708" y="1561776"/>
                </a:lnTo>
                <a:lnTo>
                  <a:pt x="3193593" y="1557315"/>
                </a:lnTo>
                <a:cubicBezTo>
                  <a:pt x="3197741" y="1557315"/>
                  <a:pt x="3197741" y="1561776"/>
                  <a:pt x="3201889" y="1561776"/>
                </a:cubicBezTo>
                <a:lnTo>
                  <a:pt x="3222625" y="1561776"/>
                </a:lnTo>
                <a:lnTo>
                  <a:pt x="3222625" y="1624247"/>
                </a:lnTo>
                <a:lnTo>
                  <a:pt x="3239216" y="1624247"/>
                </a:lnTo>
                <a:lnTo>
                  <a:pt x="3239216" y="1659946"/>
                </a:lnTo>
                <a:lnTo>
                  <a:pt x="3258322" y="1661814"/>
                </a:lnTo>
                <a:lnTo>
                  <a:pt x="3284840" y="1661814"/>
                </a:lnTo>
                <a:lnTo>
                  <a:pt x="3284840" y="1628710"/>
                </a:lnTo>
                <a:lnTo>
                  <a:pt x="3423908" y="1628710"/>
                </a:lnTo>
                <a:lnTo>
                  <a:pt x="3423908" y="1452735"/>
                </a:lnTo>
                <a:lnTo>
                  <a:pt x="3571269" y="1452735"/>
                </a:lnTo>
                <a:lnTo>
                  <a:pt x="3571269" y="1615324"/>
                </a:lnTo>
                <a:lnTo>
                  <a:pt x="3575165" y="1615324"/>
                </a:lnTo>
                <a:lnTo>
                  <a:pt x="3577707" y="1661814"/>
                </a:lnTo>
                <a:lnTo>
                  <a:pt x="3597509" y="1661814"/>
                </a:lnTo>
                <a:cubicBezTo>
                  <a:pt x="3598605" y="1646924"/>
                  <a:pt x="3600050" y="1631125"/>
                  <a:pt x="3600050" y="1615324"/>
                </a:cubicBezTo>
                <a:lnTo>
                  <a:pt x="3612493" y="1615324"/>
                </a:lnTo>
                <a:lnTo>
                  <a:pt x="3615034" y="1661814"/>
                </a:lnTo>
                <a:lnTo>
                  <a:pt x="3718630" y="1661814"/>
                </a:lnTo>
                <a:lnTo>
                  <a:pt x="3718630" y="1325301"/>
                </a:lnTo>
                <a:lnTo>
                  <a:pt x="4122450" y="1325301"/>
                </a:lnTo>
                <a:lnTo>
                  <a:pt x="4122450" y="1661814"/>
                </a:lnTo>
                <a:lnTo>
                  <a:pt x="4160712" y="1661814"/>
                </a:lnTo>
                <a:lnTo>
                  <a:pt x="4160712" y="1491124"/>
                </a:lnTo>
                <a:lnTo>
                  <a:pt x="4355371" y="1491124"/>
                </a:lnTo>
                <a:cubicBezTo>
                  <a:pt x="4405707" y="1468689"/>
                  <a:pt x="4422721" y="1378950"/>
                  <a:pt x="4462735" y="1356515"/>
                </a:cubicBezTo>
                <a:lnTo>
                  <a:pt x="4595456" y="1356515"/>
                </a:lnTo>
                <a:lnTo>
                  <a:pt x="4595456" y="1512692"/>
                </a:lnTo>
                <a:lnTo>
                  <a:pt x="4612046" y="1512692"/>
                </a:lnTo>
                <a:cubicBezTo>
                  <a:pt x="4612046" y="1508230"/>
                  <a:pt x="4616195" y="1503767"/>
                  <a:pt x="4616195" y="1499306"/>
                </a:cubicBezTo>
                <a:lnTo>
                  <a:pt x="4628637" y="1499306"/>
                </a:lnTo>
                <a:cubicBezTo>
                  <a:pt x="4628637" y="1503767"/>
                  <a:pt x="4628637" y="1508230"/>
                  <a:pt x="4632785" y="1517155"/>
                </a:cubicBezTo>
                <a:lnTo>
                  <a:pt x="4657670" y="1517155"/>
                </a:lnTo>
                <a:lnTo>
                  <a:pt x="4657670" y="1503767"/>
                </a:lnTo>
                <a:lnTo>
                  <a:pt x="4703291" y="1503767"/>
                </a:lnTo>
                <a:lnTo>
                  <a:pt x="4703291" y="1517155"/>
                </a:lnTo>
                <a:lnTo>
                  <a:pt x="4744767" y="1517155"/>
                </a:lnTo>
                <a:lnTo>
                  <a:pt x="4744767" y="1610861"/>
                </a:lnTo>
                <a:lnTo>
                  <a:pt x="4773800" y="1610861"/>
                </a:lnTo>
                <a:lnTo>
                  <a:pt x="4773800" y="1584087"/>
                </a:lnTo>
                <a:lnTo>
                  <a:pt x="4806981" y="1584087"/>
                </a:lnTo>
                <a:lnTo>
                  <a:pt x="4806981" y="1213724"/>
                </a:lnTo>
                <a:lnTo>
                  <a:pt x="4819424" y="1200336"/>
                </a:lnTo>
                <a:lnTo>
                  <a:pt x="4968734" y="1200336"/>
                </a:lnTo>
                <a:lnTo>
                  <a:pt x="4968734" y="1218187"/>
                </a:lnTo>
                <a:lnTo>
                  <a:pt x="4989471" y="1218187"/>
                </a:lnTo>
                <a:lnTo>
                  <a:pt x="4989471" y="1454684"/>
                </a:lnTo>
                <a:lnTo>
                  <a:pt x="5035095" y="1454684"/>
                </a:lnTo>
                <a:lnTo>
                  <a:pt x="5035095" y="1316355"/>
                </a:lnTo>
                <a:lnTo>
                  <a:pt x="5089012" y="1316355"/>
                </a:lnTo>
                <a:cubicBezTo>
                  <a:pt x="5093158" y="1316355"/>
                  <a:pt x="5093158" y="1311893"/>
                  <a:pt x="5097307" y="1307430"/>
                </a:cubicBezTo>
                <a:lnTo>
                  <a:pt x="5113897" y="1307430"/>
                </a:lnTo>
                <a:cubicBezTo>
                  <a:pt x="5118043" y="1311893"/>
                  <a:pt x="5118043" y="1316355"/>
                  <a:pt x="5122191" y="1316355"/>
                </a:cubicBezTo>
                <a:lnTo>
                  <a:pt x="5167815" y="1316355"/>
                </a:lnTo>
                <a:lnTo>
                  <a:pt x="5167815" y="1075395"/>
                </a:lnTo>
                <a:cubicBezTo>
                  <a:pt x="5167844" y="1075389"/>
                  <a:pt x="5169618" y="1075051"/>
                  <a:pt x="5283945" y="1053084"/>
                </a:cubicBezTo>
                <a:lnTo>
                  <a:pt x="5283945" y="1055315"/>
                </a:lnTo>
                <a:lnTo>
                  <a:pt x="5283945" y="1070933"/>
                </a:lnTo>
                <a:lnTo>
                  <a:pt x="5337863" y="1070933"/>
                </a:lnTo>
                <a:lnTo>
                  <a:pt x="5337863" y="1597475"/>
                </a:lnTo>
                <a:lnTo>
                  <a:pt x="5383486" y="1597475"/>
                </a:lnTo>
                <a:lnTo>
                  <a:pt x="5383486" y="1588550"/>
                </a:lnTo>
                <a:lnTo>
                  <a:pt x="5408371" y="1588550"/>
                </a:lnTo>
                <a:lnTo>
                  <a:pt x="5408371" y="1597475"/>
                </a:lnTo>
                <a:lnTo>
                  <a:pt x="5458141" y="1597475"/>
                </a:lnTo>
                <a:lnTo>
                  <a:pt x="5458141" y="1570701"/>
                </a:lnTo>
                <a:lnTo>
                  <a:pt x="5516207" y="1570701"/>
                </a:lnTo>
                <a:cubicBezTo>
                  <a:pt x="5524502" y="1561776"/>
                  <a:pt x="5532797" y="1561776"/>
                  <a:pt x="5541092" y="1561776"/>
                </a:cubicBezTo>
                <a:cubicBezTo>
                  <a:pt x="5553535" y="1570701"/>
                  <a:pt x="5570125" y="1570701"/>
                  <a:pt x="5582567" y="1570701"/>
                </a:cubicBezTo>
                <a:lnTo>
                  <a:pt x="5582567" y="1535004"/>
                </a:lnTo>
                <a:lnTo>
                  <a:pt x="5599158" y="1535004"/>
                </a:lnTo>
                <a:lnTo>
                  <a:pt x="5599158" y="1508230"/>
                </a:lnTo>
                <a:lnTo>
                  <a:pt x="5715288" y="1508230"/>
                </a:lnTo>
                <a:lnTo>
                  <a:pt x="5715288" y="1445758"/>
                </a:lnTo>
                <a:lnTo>
                  <a:pt x="5752615" y="1445758"/>
                </a:lnTo>
                <a:lnTo>
                  <a:pt x="5752615" y="1432372"/>
                </a:lnTo>
                <a:lnTo>
                  <a:pt x="5777500" y="1432372"/>
                </a:lnTo>
                <a:lnTo>
                  <a:pt x="5777500" y="1445758"/>
                </a:lnTo>
                <a:lnTo>
                  <a:pt x="5810681" y="1445758"/>
                </a:lnTo>
                <a:lnTo>
                  <a:pt x="5810681" y="1548390"/>
                </a:lnTo>
                <a:lnTo>
                  <a:pt x="5877041" y="1548390"/>
                </a:lnTo>
                <a:lnTo>
                  <a:pt x="5877041" y="1494844"/>
                </a:lnTo>
                <a:lnTo>
                  <a:pt x="5955844" y="1494844"/>
                </a:lnTo>
                <a:lnTo>
                  <a:pt x="5955844" y="1432372"/>
                </a:lnTo>
                <a:lnTo>
                  <a:pt x="6055386" y="1432372"/>
                </a:lnTo>
                <a:lnTo>
                  <a:pt x="6055628" y="1478578"/>
                </a:lnTo>
                <a:lnTo>
                  <a:pt x="6074361" y="1481456"/>
                </a:lnTo>
                <a:cubicBezTo>
                  <a:pt x="6074367" y="1481477"/>
                  <a:pt x="6074445" y="1481685"/>
                  <a:pt x="6075399" y="1484247"/>
                </a:cubicBezTo>
                <a:lnTo>
                  <a:pt x="6082655" y="1503767"/>
                </a:lnTo>
                <a:cubicBezTo>
                  <a:pt x="6082684" y="1503769"/>
                  <a:pt x="6083904" y="1503873"/>
                  <a:pt x="6136573" y="1508230"/>
                </a:cubicBezTo>
                <a:lnTo>
                  <a:pt x="6136573" y="1253884"/>
                </a:lnTo>
                <a:lnTo>
                  <a:pt x="6140721" y="1253884"/>
                </a:lnTo>
                <a:lnTo>
                  <a:pt x="6169754" y="1253884"/>
                </a:lnTo>
                <a:lnTo>
                  <a:pt x="6169754" y="972765"/>
                </a:lnTo>
                <a:lnTo>
                  <a:pt x="6173383" y="972765"/>
                </a:lnTo>
                <a:lnTo>
                  <a:pt x="6198787" y="972765"/>
                </a:lnTo>
                <a:lnTo>
                  <a:pt x="6198787" y="736267"/>
                </a:lnTo>
                <a:cubicBezTo>
                  <a:pt x="6207081" y="731805"/>
                  <a:pt x="6207081" y="731805"/>
                  <a:pt x="6207081" y="678257"/>
                </a:cubicBezTo>
                <a:lnTo>
                  <a:pt x="6211230" y="678257"/>
                </a:lnTo>
                <a:lnTo>
                  <a:pt x="6240263" y="678257"/>
                </a:lnTo>
                <a:cubicBezTo>
                  <a:pt x="6240285" y="678209"/>
                  <a:pt x="6241525" y="675388"/>
                  <a:pt x="6314917" y="508694"/>
                </a:cubicBezTo>
                <a:cubicBezTo>
                  <a:pt x="6314917" y="508665"/>
                  <a:pt x="6314987" y="504638"/>
                  <a:pt x="6323213" y="0"/>
                </a:cubicBezTo>
                <a:close/>
              </a:path>
            </a:pathLst>
          </a:cu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 name="AutoShape 12">
            <a:extLst>
              <a:ext uri="{FF2B5EF4-FFF2-40B4-BE49-F238E27FC236}">
                <a16:creationId xmlns:a16="http://schemas.microsoft.com/office/drawing/2014/main" xmlns="" id="{AA1D1C1A-4426-4C04-8356-90E1F9F618A8}"/>
              </a:ext>
            </a:extLst>
          </p:cNvPr>
          <p:cNvSpPr>
            <a:spLocks noChangeArrowheads="1"/>
          </p:cNvSpPr>
          <p:nvPr/>
        </p:nvSpPr>
        <p:spPr bwMode="auto">
          <a:xfrm>
            <a:off x="895350" y="2980276"/>
            <a:ext cx="10448925" cy="1350150"/>
          </a:xfrm>
          <a:prstGeom prst="rightArrow">
            <a:avLst>
              <a:gd name="adj1" fmla="val 45285"/>
              <a:gd name="adj2" fmla="val 76553"/>
            </a:avLst>
          </a:prstGeom>
          <a:solidFill>
            <a:schemeClr val="bg1">
              <a:lumMod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65000"/>
                  <a:lumOff val="35000"/>
                </a:schemeClr>
              </a:solidFill>
            </a:endParaRPr>
          </a:p>
        </p:txBody>
      </p:sp>
      <p:grpSp>
        <p:nvGrpSpPr>
          <p:cNvPr id="32" name="Group 31">
            <a:extLst>
              <a:ext uri="{FF2B5EF4-FFF2-40B4-BE49-F238E27FC236}">
                <a16:creationId xmlns:a16="http://schemas.microsoft.com/office/drawing/2014/main" xmlns="" id="{4923B947-D8EF-4331-96EC-AE53F46575A3}"/>
              </a:ext>
            </a:extLst>
          </p:cNvPr>
          <p:cNvGrpSpPr/>
          <p:nvPr/>
        </p:nvGrpSpPr>
        <p:grpSpPr>
          <a:xfrm>
            <a:off x="837555" y="1114001"/>
            <a:ext cx="3607377" cy="3557588"/>
            <a:chOff x="895350" y="885720"/>
            <a:chExt cx="3607377" cy="3557588"/>
          </a:xfrm>
        </p:grpSpPr>
        <p:sp>
          <p:nvSpPr>
            <p:cNvPr id="13" name="Rounded Rectangle 13">
              <a:extLst>
                <a:ext uri="{FF2B5EF4-FFF2-40B4-BE49-F238E27FC236}">
                  <a16:creationId xmlns:a16="http://schemas.microsoft.com/office/drawing/2014/main" xmlns="" id="{0EC45A9B-DCA6-4F2D-9CBD-1BCF8D9E5336}"/>
                </a:ext>
              </a:extLst>
            </p:cNvPr>
            <p:cNvSpPr/>
            <p:nvPr/>
          </p:nvSpPr>
          <p:spPr>
            <a:xfrm>
              <a:off x="1162302" y="1643894"/>
              <a:ext cx="1744262" cy="2799414"/>
            </a:xfrm>
            <a:prstGeom prst="roundRect">
              <a:avLst>
                <a:gd name="adj" fmla="val 6084"/>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 name="Rounded Rectangle 8">
              <a:extLst>
                <a:ext uri="{FF2B5EF4-FFF2-40B4-BE49-F238E27FC236}">
                  <a16:creationId xmlns:a16="http://schemas.microsoft.com/office/drawing/2014/main" xmlns="" id="{1A5C037A-DD2B-45E3-9EC7-4FA8C94C91BE}"/>
                </a:ext>
              </a:extLst>
            </p:cNvPr>
            <p:cNvSpPr/>
            <p:nvPr/>
          </p:nvSpPr>
          <p:spPr>
            <a:xfrm>
              <a:off x="1162303" y="885720"/>
              <a:ext cx="1717101" cy="679297"/>
            </a:xfrm>
            <a:custGeom>
              <a:avLst/>
              <a:gdLst/>
              <a:ahLst/>
              <a:cxnLst/>
              <a:rect l="l" t="t" r="r" b="b"/>
              <a:pathLst>
                <a:path w="1800200" h="581397">
                  <a:moveTo>
                    <a:pt x="109524" y="0"/>
                  </a:moveTo>
                  <a:lnTo>
                    <a:pt x="1690676" y="0"/>
                  </a:lnTo>
                  <a:cubicBezTo>
                    <a:pt x="1751164" y="0"/>
                    <a:pt x="1800200" y="49036"/>
                    <a:pt x="1800200" y="109524"/>
                  </a:cubicBezTo>
                  <a:lnTo>
                    <a:pt x="1800200" y="581397"/>
                  </a:lnTo>
                  <a:lnTo>
                    <a:pt x="0" y="581397"/>
                  </a:lnTo>
                  <a:lnTo>
                    <a:pt x="0" y="109524"/>
                  </a:lnTo>
                  <a:cubicBezTo>
                    <a:pt x="0" y="49036"/>
                    <a:pt x="49036" y="0"/>
                    <a:pt x="109524" y="0"/>
                  </a:cubicBezTo>
                  <a:close/>
                </a:path>
              </a:pathLst>
            </a:cu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altLang="ko-KR" b="1" dirty="0"/>
                <a:t>KONDISI </a:t>
              </a:r>
            </a:p>
            <a:p>
              <a:pPr algn="ctr"/>
              <a:r>
                <a:rPr lang="id-ID" altLang="ko-KR" b="1" dirty="0"/>
                <a:t>SAAT INI</a:t>
              </a:r>
              <a:endParaRPr lang="ko-KR" altLang="en-US" b="1" dirty="0"/>
            </a:p>
          </p:txBody>
        </p:sp>
        <p:sp>
          <p:nvSpPr>
            <p:cNvPr id="18" name="TextBox 17">
              <a:extLst>
                <a:ext uri="{FF2B5EF4-FFF2-40B4-BE49-F238E27FC236}">
                  <a16:creationId xmlns:a16="http://schemas.microsoft.com/office/drawing/2014/main" xmlns="" id="{D3E7C145-71A0-4FA0-9FC0-6D8EB7EC5A0C}"/>
                </a:ext>
              </a:extLst>
            </p:cNvPr>
            <p:cNvSpPr txBox="1"/>
            <p:nvPr/>
          </p:nvSpPr>
          <p:spPr>
            <a:xfrm>
              <a:off x="1171354" y="1640189"/>
              <a:ext cx="1720175" cy="2662267"/>
            </a:xfrm>
            <a:prstGeom prst="rect">
              <a:avLst/>
            </a:prstGeom>
            <a:noFill/>
          </p:spPr>
          <p:txBody>
            <a:bodyPr wrap="square" rtlCol="0">
              <a:spAutoFit/>
            </a:bodyPr>
            <a:lstStyle/>
            <a:p>
              <a:pPr marL="228600" indent="-228600">
                <a:spcAft>
                  <a:spcPts val="600"/>
                </a:spcAft>
                <a:buFont typeface="+mj-lt"/>
                <a:buAutoNum type="arabicPeriod"/>
              </a:pPr>
              <a:r>
                <a:rPr lang="en-US" altLang="ko-KR" sz="1050" b="1" dirty="0">
                  <a:cs typeface="Arial" pitchFamily="34" charset="0"/>
                </a:rPr>
                <a:t>Jasa PAM </a:t>
              </a:r>
              <a:r>
                <a:rPr lang="en-US" altLang="ko-KR" sz="1050" b="1" dirty="0" err="1">
                  <a:cs typeface="Arial" pitchFamily="34" charset="0"/>
                </a:rPr>
                <a:t>dilaksanakan</a:t>
              </a:r>
              <a:r>
                <a:rPr lang="en-US" altLang="ko-KR" sz="1050" b="1" dirty="0">
                  <a:cs typeface="Arial" pitchFamily="34" charset="0"/>
                </a:rPr>
                <a:t> </a:t>
              </a:r>
              <a:r>
                <a:rPr lang="en-US" altLang="ko-KR" sz="1050" b="1" dirty="0" err="1">
                  <a:cs typeface="Arial" pitchFamily="34" charset="0"/>
                </a:rPr>
                <a:t>tidak</a:t>
              </a:r>
              <a:r>
                <a:rPr lang="en-US" altLang="ko-KR" sz="1050" b="1" dirty="0">
                  <a:cs typeface="Arial" pitchFamily="34" charset="0"/>
                </a:rPr>
                <a:t> </a:t>
              </a:r>
              <a:r>
                <a:rPr lang="en-US" altLang="ko-KR" sz="1050" b="1" dirty="0" err="1">
                  <a:cs typeface="Arial" pitchFamily="34" charset="0"/>
                </a:rPr>
                <a:t>sesuai</a:t>
              </a:r>
              <a:r>
                <a:rPr lang="en-US" altLang="ko-KR" sz="1050" b="1" dirty="0">
                  <a:cs typeface="Arial" pitchFamily="34" charset="0"/>
                </a:rPr>
                <a:t> </a:t>
              </a:r>
              <a:r>
                <a:rPr lang="en-US" altLang="ko-KR" sz="1050" b="1" dirty="0" err="1">
                  <a:cs typeface="Arial" pitchFamily="34" charset="0"/>
                </a:rPr>
                <a:t>prosedur</a:t>
              </a:r>
              <a:r>
                <a:rPr lang="en-US" altLang="ko-KR" sz="1050" b="1" dirty="0">
                  <a:cs typeface="Arial" pitchFamily="34" charset="0"/>
                </a:rPr>
                <a:t>.</a:t>
              </a:r>
            </a:p>
            <a:p>
              <a:pPr marL="228600" indent="-228600">
                <a:spcAft>
                  <a:spcPts val="600"/>
                </a:spcAft>
                <a:buFont typeface="+mj-lt"/>
                <a:buAutoNum type="arabicPeriod"/>
              </a:pPr>
              <a:r>
                <a:rPr lang="en-US" altLang="ko-KR" sz="1050" b="1" dirty="0" err="1">
                  <a:cs typeface="Arial" pitchFamily="34" charset="0"/>
                </a:rPr>
                <a:t>Minimnya</a:t>
              </a:r>
              <a:r>
                <a:rPr lang="en-US" altLang="ko-KR" sz="1050" b="1" dirty="0">
                  <a:cs typeface="Arial" pitchFamily="34" charset="0"/>
                </a:rPr>
                <a:t> data </a:t>
              </a:r>
              <a:r>
                <a:rPr lang="en-US" altLang="ko-KR" sz="1050" b="1" dirty="0" err="1">
                  <a:cs typeface="Arial" pitchFamily="34" charset="0"/>
                </a:rPr>
                <a:t>objek</a:t>
              </a:r>
              <a:r>
                <a:rPr lang="en-US" altLang="ko-KR" sz="1050" b="1" dirty="0">
                  <a:cs typeface="Arial" pitchFamily="34" charset="0"/>
                </a:rPr>
                <a:t> vital</a:t>
              </a:r>
              <a:endParaRPr lang="id-ID" altLang="ko-KR" sz="1050" b="1" dirty="0">
                <a:cs typeface="Arial" pitchFamily="34" charset="0"/>
              </a:endParaRPr>
            </a:p>
            <a:p>
              <a:pPr marL="228600" indent="-228600">
                <a:spcAft>
                  <a:spcPts val="600"/>
                </a:spcAft>
                <a:buFont typeface="+mj-lt"/>
                <a:buAutoNum type="arabicPeriod"/>
              </a:pPr>
              <a:r>
                <a:rPr lang="en-US" altLang="ko-KR" sz="1050" b="1" dirty="0" err="1">
                  <a:cs typeface="Arial" pitchFamily="34" charset="0"/>
                </a:rPr>
                <a:t>Jlh</a:t>
              </a:r>
              <a:r>
                <a:rPr lang="en-US" altLang="ko-KR" sz="1050" b="1" dirty="0">
                  <a:cs typeface="Arial" pitchFamily="34" charset="0"/>
                </a:rPr>
                <a:t> </a:t>
              </a:r>
              <a:r>
                <a:rPr lang="en-US" altLang="ko-KR" sz="1050" b="1" dirty="0" err="1">
                  <a:cs typeface="Arial" pitchFamily="34" charset="0"/>
                </a:rPr>
                <a:t>personel</a:t>
              </a:r>
              <a:r>
                <a:rPr lang="en-US" altLang="ko-KR" sz="1050" b="1" dirty="0">
                  <a:cs typeface="Arial" pitchFamily="34" charset="0"/>
                </a:rPr>
                <a:t> </a:t>
              </a:r>
              <a:r>
                <a:rPr lang="en-US" altLang="ko-KR" sz="1050" b="1" dirty="0" err="1">
                  <a:cs typeface="Arial" pitchFamily="34" charset="0"/>
                </a:rPr>
                <a:t>Ditpamobvit</a:t>
              </a:r>
              <a:r>
                <a:rPr lang="id-ID" altLang="ko-KR" sz="1050" b="1" dirty="0">
                  <a:cs typeface="Arial" pitchFamily="34" charset="0"/>
                </a:rPr>
                <a:t> </a:t>
              </a:r>
              <a:r>
                <a:rPr lang="en-US" altLang="ko-KR" sz="1050" b="1" dirty="0" err="1">
                  <a:cs typeface="Arial" pitchFamily="34" charset="0"/>
                </a:rPr>
                <a:t>terbatas</a:t>
              </a:r>
              <a:endParaRPr lang="en-US" altLang="ko-KR" sz="1050" b="1" dirty="0">
                <a:cs typeface="Arial" pitchFamily="34" charset="0"/>
              </a:endParaRPr>
            </a:p>
            <a:p>
              <a:pPr marL="228600" indent="-228600">
                <a:spcAft>
                  <a:spcPts val="600"/>
                </a:spcAft>
                <a:buFont typeface="+mj-lt"/>
                <a:buAutoNum type="arabicPeriod"/>
              </a:pPr>
              <a:r>
                <a:rPr lang="id-ID" altLang="ko-KR" sz="1050" b="1" dirty="0">
                  <a:cs typeface="Arial" pitchFamily="34" charset="0"/>
                </a:rPr>
                <a:t>Terbatasnya jumlah anggaran</a:t>
              </a:r>
            </a:p>
            <a:p>
              <a:pPr marL="228600" indent="-228600">
                <a:spcAft>
                  <a:spcPts val="600"/>
                </a:spcAft>
                <a:buFont typeface="+mj-lt"/>
                <a:buAutoNum type="arabicPeriod"/>
              </a:pPr>
              <a:r>
                <a:rPr lang="en-US" altLang="ko-KR" sz="1050" b="1" dirty="0">
                  <a:cs typeface="Arial" pitchFamily="34" charset="0"/>
                </a:rPr>
                <a:t>Belum </a:t>
              </a:r>
              <a:r>
                <a:rPr lang="en-US" altLang="ko-KR" sz="1050" b="1" dirty="0" err="1">
                  <a:cs typeface="Arial" pitchFamily="34" charset="0"/>
                </a:rPr>
                <a:t>adanya</a:t>
              </a:r>
              <a:r>
                <a:rPr lang="en-US" altLang="ko-KR" sz="1050" b="1" dirty="0">
                  <a:cs typeface="Arial" pitchFamily="34" charset="0"/>
                </a:rPr>
                <a:t> </a:t>
              </a:r>
              <a:r>
                <a:rPr lang="en-US" altLang="ko-KR" sz="1050" b="1" dirty="0" err="1">
                  <a:cs typeface="Arial" pitchFamily="34" charset="0"/>
                </a:rPr>
                <a:t>penilaian</a:t>
              </a:r>
              <a:r>
                <a:rPr lang="en-US" altLang="ko-KR" sz="1050" b="1" dirty="0">
                  <a:cs typeface="Arial" pitchFamily="34" charset="0"/>
                </a:rPr>
                <a:t> </a:t>
              </a:r>
              <a:r>
                <a:rPr lang="en-US" altLang="ko-KR" sz="1050" b="1" dirty="0" err="1">
                  <a:cs typeface="Arial" pitchFamily="34" charset="0"/>
                </a:rPr>
                <a:t>kepuasan</a:t>
              </a:r>
              <a:r>
                <a:rPr lang="en-US" altLang="ko-KR" sz="1050" b="1" dirty="0">
                  <a:cs typeface="Arial" pitchFamily="34" charset="0"/>
                </a:rPr>
                <a:t> </a:t>
              </a:r>
              <a:r>
                <a:rPr lang="en-US" altLang="ko-KR" sz="1050" b="1" dirty="0" err="1">
                  <a:cs typeface="Arial" pitchFamily="34" charset="0"/>
                </a:rPr>
                <a:t>dari</a:t>
              </a:r>
              <a:r>
                <a:rPr lang="en-US" altLang="ko-KR" sz="1050" b="1" dirty="0">
                  <a:cs typeface="Arial" pitchFamily="34" charset="0"/>
                </a:rPr>
                <a:t> </a:t>
              </a:r>
              <a:r>
                <a:rPr lang="en-US" altLang="ko-KR" sz="1050" b="1" dirty="0" err="1">
                  <a:cs typeface="Arial" pitchFamily="34" charset="0"/>
                </a:rPr>
                <a:t>objek</a:t>
              </a:r>
              <a:r>
                <a:rPr lang="en-US" altLang="ko-KR" sz="1050" b="1" dirty="0">
                  <a:cs typeface="Arial" pitchFamily="34" charset="0"/>
                </a:rPr>
                <a:t> vital </a:t>
              </a:r>
              <a:r>
                <a:rPr lang="en-US" altLang="ko-KR" sz="1050" b="1" dirty="0" err="1">
                  <a:cs typeface="Arial" pitchFamily="34" charset="0"/>
                </a:rPr>
                <a:t>terhadap</a:t>
              </a:r>
              <a:r>
                <a:rPr lang="en-US" altLang="ko-KR" sz="1050" b="1" dirty="0">
                  <a:cs typeface="Arial" pitchFamily="34" charset="0"/>
                </a:rPr>
                <a:t> </a:t>
              </a:r>
              <a:r>
                <a:rPr lang="en-US" altLang="ko-KR" sz="1050" b="1" dirty="0" err="1">
                  <a:cs typeface="Arial" pitchFamily="34" charset="0"/>
                </a:rPr>
                <a:t>jasa</a:t>
              </a:r>
              <a:r>
                <a:rPr lang="en-US" altLang="ko-KR" sz="1050" b="1" dirty="0">
                  <a:cs typeface="Arial" pitchFamily="34" charset="0"/>
                </a:rPr>
                <a:t> </a:t>
              </a:r>
              <a:r>
                <a:rPr lang="en-US" altLang="ko-KR" sz="1050" b="1" dirty="0" smtClean="0">
                  <a:cs typeface="Arial" pitchFamily="34" charset="0"/>
                </a:rPr>
                <a:t>PAM</a:t>
              </a:r>
              <a:endParaRPr lang="id-ID" altLang="ko-KR" sz="1050" b="1" dirty="0">
                <a:cs typeface="Arial" pitchFamily="34" charset="0"/>
              </a:endParaRPr>
            </a:p>
          </p:txBody>
        </p:sp>
        <p:sp>
          <p:nvSpPr>
            <p:cNvPr id="31" name="직사각형 113">
              <a:extLst>
                <a:ext uri="{FF2B5EF4-FFF2-40B4-BE49-F238E27FC236}">
                  <a16:creationId xmlns:a16="http://schemas.microsoft.com/office/drawing/2014/main" xmlns="" id="{65E7E665-3D1A-499A-99E1-4DD96461950F}"/>
                </a:ext>
              </a:extLst>
            </p:cNvPr>
            <p:cNvSpPr>
              <a:spLocks noChangeArrowheads="1"/>
            </p:cNvSpPr>
            <p:nvPr/>
          </p:nvSpPr>
          <p:spPr bwMode="auto">
            <a:xfrm>
              <a:off x="895350" y="1652682"/>
              <a:ext cx="3607377" cy="400110"/>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endParaRPr lang="ko-KR" altLang="en-US" sz="2000" dirty="0">
                <a:solidFill>
                  <a:schemeClr val="bg1"/>
                </a:solidFill>
              </a:endParaRPr>
            </a:p>
          </p:txBody>
        </p:sp>
      </p:grpSp>
      <p:grpSp>
        <p:nvGrpSpPr>
          <p:cNvPr id="33" name="Group 32">
            <a:extLst>
              <a:ext uri="{FF2B5EF4-FFF2-40B4-BE49-F238E27FC236}">
                <a16:creationId xmlns:a16="http://schemas.microsoft.com/office/drawing/2014/main" xmlns="" id="{CFD97B71-979A-42B2-A745-6EA462AA9622}"/>
              </a:ext>
            </a:extLst>
          </p:cNvPr>
          <p:cNvGrpSpPr/>
          <p:nvPr/>
        </p:nvGrpSpPr>
        <p:grpSpPr>
          <a:xfrm>
            <a:off x="2999437" y="1095176"/>
            <a:ext cx="2073510" cy="3723974"/>
            <a:chOff x="5397320" y="962375"/>
            <a:chExt cx="2661725" cy="3287348"/>
          </a:xfrm>
        </p:grpSpPr>
        <p:sp>
          <p:nvSpPr>
            <p:cNvPr id="4" name="Rounded Rectangle 4">
              <a:extLst>
                <a:ext uri="{FF2B5EF4-FFF2-40B4-BE49-F238E27FC236}">
                  <a16:creationId xmlns:a16="http://schemas.microsoft.com/office/drawing/2014/main" xmlns="" id="{11B6643E-BD4F-4816-A558-1C0FF439CCDC}"/>
                </a:ext>
              </a:extLst>
            </p:cNvPr>
            <p:cNvSpPr/>
            <p:nvPr/>
          </p:nvSpPr>
          <p:spPr>
            <a:xfrm>
              <a:off x="5661106" y="1643894"/>
              <a:ext cx="2212004" cy="2451593"/>
            </a:xfrm>
            <a:prstGeom prst="roundRect">
              <a:avLst>
                <a:gd name="adj" fmla="val 6084"/>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5" name="Rounded Rectangle 8">
              <a:extLst>
                <a:ext uri="{FF2B5EF4-FFF2-40B4-BE49-F238E27FC236}">
                  <a16:creationId xmlns:a16="http://schemas.microsoft.com/office/drawing/2014/main" xmlns="" id="{8704DD7E-3EBA-40BC-A369-0DFF4A82B8C8}"/>
                </a:ext>
              </a:extLst>
            </p:cNvPr>
            <p:cNvSpPr/>
            <p:nvPr/>
          </p:nvSpPr>
          <p:spPr>
            <a:xfrm>
              <a:off x="5649484" y="962375"/>
              <a:ext cx="2186882" cy="581397"/>
            </a:xfrm>
            <a:custGeom>
              <a:avLst/>
              <a:gdLst/>
              <a:ahLst/>
              <a:cxnLst/>
              <a:rect l="l" t="t" r="r" b="b"/>
              <a:pathLst>
                <a:path w="1800200" h="581397">
                  <a:moveTo>
                    <a:pt x="109524" y="0"/>
                  </a:moveTo>
                  <a:lnTo>
                    <a:pt x="1690676" y="0"/>
                  </a:lnTo>
                  <a:cubicBezTo>
                    <a:pt x="1751164" y="0"/>
                    <a:pt x="1800200" y="49036"/>
                    <a:pt x="1800200" y="109524"/>
                  </a:cubicBezTo>
                  <a:lnTo>
                    <a:pt x="1800200" y="581397"/>
                  </a:lnTo>
                  <a:lnTo>
                    <a:pt x="0" y="581397"/>
                  </a:lnTo>
                  <a:lnTo>
                    <a:pt x="0" y="109524"/>
                  </a:lnTo>
                  <a:cubicBezTo>
                    <a:pt x="0" y="49036"/>
                    <a:pt x="49036" y="0"/>
                    <a:pt x="109524" y="0"/>
                  </a:cubicBezTo>
                  <a:close/>
                </a:path>
              </a:pathLst>
            </a:custGeom>
            <a:solidFill>
              <a:schemeClr val="accent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0" name="직사각형 113">
              <a:extLst>
                <a:ext uri="{FF2B5EF4-FFF2-40B4-BE49-F238E27FC236}">
                  <a16:creationId xmlns:a16="http://schemas.microsoft.com/office/drawing/2014/main" xmlns="" id="{F0D9B189-065B-4A04-8961-86E1220A6F4F}"/>
                </a:ext>
              </a:extLst>
            </p:cNvPr>
            <p:cNvSpPr>
              <a:spLocks noChangeArrowheads="1"/>
            </p:cNvSpPr>
            <p:nvPr/>
          </p:nvSpPr>
          <p:spPr bwMode="auto">
            <a:xfrm>
              <a:off x="5397320" y="970496"/>
              <a:ext cx="2661725" cy="642327"/>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id-ID" altLang="ko-KR" b="1" dirty="0">
                  <a:solidFill>
                    <a:schemeClr val="lt1"/>
                  </a:solidFill>
                </a:rPr>
                <a:t>KONDISI YG DIHARAPKAN</a:t>
              </a:r>
              <a:endParaRPr lang="ko-KR" altLang="en-US" b="1" dirty="0">
                <a:solidFill>
                  <a:schemeClr val="lt1"/>
                </a:solidFill>
              </a:endParaRPr>
            </a:p>
          </p:txBody>
        </p:sp>
        <p:sp>
          <p:nvSpPr>
            <p:cNvPr id="27" name="TextBox 26">
              <a:extLst>
                <a:ext uri="{FF2B5EF4-FFF2-40B4-BE49-F238E27FC236}">
                  <a16:creationId xmlns:a16="http://schemas.microsoft.com/office/drawing/2014/main" xmlns="" id="{993E1904-5176-4A2A-9270-7A0767FA657E}"/>
                </a:ext>
              </a:extLst>
            </p:cNvPr>
            <p:cNvSpPr txBox="1"/>
            <p:nvPr/>
          </p:nvSpPr>
          <p:spPr>
            <a:xfrm>
              <a:off x="5695969" y="1641494"/>
              <a:ext cx="2046658" cy="2608229"/>
            </a:xfrm>
            <a:prstGeom prst="rect">
              <a:avLst/>
            </a:prstGeom>
            <a:noFill/>
          </p:spPr>
          <p:txBody>
            <a:bodyPr wrap="square" rtlCol="0">
              <a:spAutoFit/>
            </a:bodyPr>
            <a:lstStyle/>
            <a:p>
              <a:pPr marL="180975" indent="-180975">
                <a:spcAft>
                  <a:spcPts val="600"/>
                </a:spcAft>
                <a:buFont typeface="+mj-lt"/>
                <a:buAutoNum type="arabicPeriod"/>
              </a:pPr>
              <a:r>
                <a:rPr lang="id-ID" sz="1050" b="1" dirty="0">
                  <a:cs typeface="Arial" pitchFamily="34" charset="0"/>
                </a:rPr>
                <a:t>Jasa </a:t>
              </a:r>
              <a:r>
                <a:rPr lang="en-US" sz="1050" b="1" dirty="0">
                  <a:cs typeface="Arial" pitchFamily="34" charset="0"/>
                </a:rPr>
                <a:t>PAM </a:t>
              </a:r>
              <a:r>
                <a:rPr lang="id-ID" sz="1050" b="1" dirty="0" err="1">
                  <a:cs typeface="Arial" pitchFamily="34" charset="0"/>
                </a:rPr>
                <a:t>dilaks</a:t>
              </a:r>
              <a:r>
                <a:rPr lang="en-US" sz="1050" b="1" dirty="0">
                  <a:cs typeface="Arial" pitchFamily="34" charset="0"/>
                </a:rPr>
                <a:t> </a:t>
              </a:r>
              <a:r>
                <a:rPr lang="id-ID" sz="1050" b="1" dirty="0">
                  <a:cs typeface="Arial" pitchFamily="34" charset="0"/>
                </a:rPr>
                <a:t>sesuai prosedur</a:t>
              </a:r>
            </a:p>
            <a:p>
              <a:pPr marL="180975" indent="-180975">
                <a:spcAft>
                  <a:spcPts val="600"/>
                </a:spcAft>
                <a:buFont typeface="+mj-lt"/>
                <a:buAutoNum type="arabicPeriod"/>
              </a:pPr>
              <a:r>
                <a:rPr lang="id-ID" sz="1050" b="1" dirty="0">
                  <a:cs typeface="Arial" pitchFamily="34" charset="0"/>
                </a:rPr>
                <a:t>Peningkatan data objek vital</a:t>
              </a:r>
            </a:p>
            <a:p>
              <a:pPr marL="180975" indent="-180975">
                <a:spcAft>
                  <a:spcPts val="600"/>
                </a:spcAft>
                <a:buFont typeface="+mj-lt"/>
                <a:buAutoNum type="arabicPeriod"/>
              </a:pPr>
              <a:r>
                <a:rPr lang="id-ID" sz="1050" b="1" dirty="0">
                  <a:cs typeface="Arial" pitchFamily="34" charset="0"/>
                </a:rPr>
                <a:t>Bertambahnya j</a:t>
              </a:r>
              <a:r>
                <a:rPr lang="en-US" sz="1050" b="1" dirty="0" err="1">
                  <a:cs typeface="Arial" pitchFamily="34" charset="0"/>
                </a:rPr>
                <a:t>lh</a:t>
              </a:r>
              <a:r>
                <a:rPr lang="id-ID" sz="1050" b="1" dirty="0">
                  <a:cs typeface="Arial" pitchFamily="34" charset="0"/>
                </a:rPr>
                <a:t> personel Ditpamobvit </a:t>
              </a:r>
            </a:p>
            <a:p>
              <a:pPr marL="180975" indent="-180975">
                <a:spcAft>
                  <a:spcPts val="600"/>
                </a:spcAft>
                <a:buFont typeface="+mj-lt"/>
                <a:buAutoNum type="arabicPeriod"/>
              </a:pPr>
              <a:r>
                <a:rPr lang="id-ID" altLang="ko-KR" sz="1050" b="1" dirty="0">
                  <a:cs typeface="Arial" pitchFamily="34" charset="0"/>
                </a:rPr>
                <a:t>Meningkatnya jumlah anggaran</a:t>
              </a:r>
            </a:p>
            <a:p>
              <a:pPr marL="180975" indent="-180975">
                <a:spcAft>
                  <a:spcPts val="600"/>
                </a:spcAft>
                <a:buFont typeface="+mj-lt"/>
                <a:buAutoNum type="arabicPeriod"/>
              </a:pPr>
              <a:r>
                <a:rPr lang="sv-SE" sz="1050" b="1" dirty="0">
                  <a:cs typeface="Arial" pitchFamily="34" charset="0"/>
                </a:rPr>
                <a:t>Adanya penilaian kepuasan dari objek vital terhadap jasa pengamanan</a:t>
              </a:r>
              <a:endParaRPr lang="id-ID" sz="1050" b="1" dirty="0">
                <a:cs typeface="Arial" pitchFamily="34" charset="0"/>
              </a:endParaRPr>
            </a:p>
            <a:p>
              <a:pPr marL="285750" indent="-285750" algn="just">
                <a:spcAft>
                  <a:spcPts val="600"/>
                </a:spcAft>
                <a:buFont typeface="+mj-lt"/>
                <a:buAutoNum type="arabicPeriod"/>
              </a:pPr>
              <a:endParaRPr lang="ko-KR" altLang="en-US" sz="1400" dirty="0">
                <a:solidFill>
                  <a:schemeClr val="tx1">
                    <a:lumMod val="75000"/>
                    <a:lumOff val="25000"/>
                  </a:schemeClr>
                </a:solidFill>
                <a:cs typeface="Arial" pitchFamily="34" charset="0"/>
              </a:endParaRPr>
            </a:p>
          </p:txBody>
        </p:sp>
      </p:grpSp>
      <p:sp>
        <p:nvSpPr>
          <p:cNvPr id="40" name="Arrow: Striped Right 39">
            <a:extLst>
              <a:ext uri="{FF2B5EF4-FFF2-40B4-BE49-F238E27FC236}">
                <a16:creationId xmlns:a16="http://schemas.microsoft.com/office/drawing/2014/main" xmlns="" id="{A6552441-C618-430E-BAEC-C6BBBCE3A76D}"/>
              </a:ext>
            </a:extLst>
          </p:cNvPr>
          <p:cNvSpPr/>
          <p:nvPr/>
        </p:nvSpPr>
        <p:spPr>
          <a:xfrm>
            <a:off x="2805051" y="2604017"/>
            <a:ext cx="418742" cy="1285505"/>
          </a:xfrm>
          <a:prstGeom prst="strip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20" name="Group 19">
            <a:extLst>
              <a:ext uri="{FF2B5EF4-FFF2-40B4-BE49-F238E27FC236}">
                <a16:creationId xmlns:a16="http://schemas.microsoft.com/office/drawing/2014/main" xmlns="" id="{4CE68F31-A9A0-4E66-9C2D-B2175CA7F297}"/>
              </a:ext>
            </a:extLst>
          </p:cNvPr>
          <p:cNvGrpSpPr/>
          <p:nvPr/>
        </p:nvGrpSpPr>
        <p:grpSpPr>
          <a:xfrm>
            <a:off x="5160475" y="1094070"/>
            <a:ext cx="2459670" cy="3305914"/>
            <a:chOff x="5278306" y="820014"/>
            <a:chExt cx="4127807" cy="6211564"/>
          </a:xfrm>
        </p:grpSpPr>
        <p:sp>
          <p:nvSpPr>
            <p:cNvPr id="21" name="Rounded Rectangle 4">
              <a:extLst>
                <a:ext uri="{FF2B5EF4-FFF2-40B4-BE49-F238E27FC236}">
                  <a16:creationId xmlns:a16="http://schemas.microsoft.com/office/drawing/2014/main" xmlns="" id="{E124B628-92A5-4D16-8485-A329BA77E436}"/>
                </a:ext>
              </a:extLst>
            </p:cNvPr>
            <p:cNvSpPr/>
            <p:nvPr/>
          </p:nvSpPr>
          <p:spPr>
            <a:xfrm>
              <a:off x="5429058" y="1721074"/>
              <a:ext cx="3951921" cy="5310504"/>
            </a:xfrm>
            <a:prstGeom prst="roundRect">
              <a:avLst>
                <a:gd name="adj" fmla="val 6084"/>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2" name="Rounded Rectangle 8">
              <a:extLst>
                <a:ext uri="{FF2B5EF4-FFF2-40B4-BE49-F238E27FC236}">
                  <a16:creationId xmlns:a16="http://schemas.microsoft.com/office/drawing/2014/main" xmlns="" id="{063C4D90-A617-4DE9-8463-ACCA935D32C9}"/>
                </a:ext>
              </a:extLst>
            </p:cNvPr>
            <p:cNvSpPr/>
            <p:nvPr/>
          </p:nvSpPr>
          <p:spPr>
            <a:xfrm>
              <a:off x="5344054" y="820014"/>
              <a:ext cx="3978193" cy="836157"/>
            </a:xfrm>
            <a:custGeom>
              <a:avLst/>
              <a:gdLst/>
              <a:ahLst/>
              <a:cxnLst/>
              <a:rect l="l" t="t" r="r" b="b"/>
              <a:pathLst>
                <a:path w="1800200" h="581397">
                  <a:moveTo>
                    <a:pt x="109524" y="0"/>
                  </a:moveTo>
                  <a:lnTo>
                    <a:pt x="1690676" y="0"/>
                  </a:lnTo>
                  <a:cubicBezTo>
                    <a:pt x="1751164" y="0"/>
                    <a:pt x="1800200" y="49036"/>
                    <a:pt x="1800200" y="109524"/>
                  </a:cubicBezTo>
                  <a:lnTo>
                    <a:pt x="1800200" y="581397"/>
                  </a:lnTo>
                  <a:lnTo>
                    <a:pt x="0" y="581397"/>
                  </a:lnTo>
                  <a:lnTo>
                    <a:pt x="0" y="109524"/>
                  </a:lnTo>
                  <a:cubicBezTo>
                    <a:pt x="0" y="49036"/>
                    <a:pt x="49036" y="0"/>
                    <a:pt x="109524" y="0"/>
                  </a:cubicBezTo>
                  <a:close/>
                </a:path>
              </a:pathLst>
            </a:custGeom>
            <a:solidFill>
              <a:srgbClr val="FFFF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3" name="직사각형 113">
              <a:extLst>
                <a:ext uri="{FF2B5EF4-FFF2-40B4-BE49-F238E27FC236}">
                  <a16:creationId xmlns:a16="http://schemas.microsoft.com/office/drawing/2014/main" xmlns="" id="{1BBEFA52-D055-4146-9411-D7012F2327FB}"/>
                </a:ext>
              </a:extLst>
            </p:cNvPr>
            <p:cNvSpPr>
              <a:spLocks noChangeArrowheads="1"/>
            </p:cNvSpPr>
            <p:nvPr/>
          </p:nvSpPr>
          <p:spPr bwMode="auto">
            <a:xfrm>
              <a:off x="5278306" y="853322"/>
              <a:ext cx="4127807" cy="459205"/>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id-ID" altLang="ko-KR" sz="2000" b="1" dirty="0"/>
                <a:t>G A P</a:t>
              </a:r>
              <a:endParaRPr lang="ko-KR" altLang="en-US" sz="2000" b="1" dirty="0"/>
            </a:p>
          </p:txBody>
        </p:sp>
        <p:sp>
          <p:nvSpPr>
            <p:cNvPr id="24" name="TextBox 23">
              <a:extLst>
                <a:ext uri="{FF2B5EF4-FFF2-40B4-BE49-F238E27FC236}">
                  <a16:creationId xmlns:a16="http://schemas.microsoft.com/office/drawing/2014/main" xmlns="" id="{D5DAF2F9-83F5-4830-9216-9B88C6DE4E75}"/>
                </a:ext>
              </a:extLst>
            </p:cNvPr>
            <p:cNvSpPr txBox="1"/>
            <p:nvPr/>
          </p:nvSpPr>
          <p:spPr>
            <a:xfrm>
              <a:off x="5705618" y="1840462"/>
              <a:ext cx="3354318" cy="3877232"/>
            </a:xfrm>
            <a:prstGeom prst="rect">
              <a:avLst/>
            </a:prstGeom>
            <a:noFill/>
          </p:spPr>
          <p:txBody>
            <a:bodyPr wrap="square" rtlCol="0">
              <a:spAutoFit/>
            </a:bodyPr>
            <a:lstStyle/>
            <a:p>
              <a:pPr marL="263525" lvl="0" indent="-263525">
                <a:spcAft>
                  <a:spcPts val="600"/>
                </a:spcAft>
                <a:buFont typeface="+mj-lt"/>
                <a:buAutoNum type="arabicPeriod"/>
              </a:pPr>
              <a:r>
                <a:rPr lang="id-ID" sz="1050" b="1" dirty="0">
                  <a:cs typeface="Arial" pitchFamily="34" charset="0"/>
                </a:rPr>
                <a:t>Masih ada ego sektoral dan Kurang memahami regulasi</a:t>
              </a:r>
            </a:p>
            <a:p>
              <a:pPr marL="263525" lvl="0" indent="-263525">
                <a:spcAft>
                  <a:spcPts val="600"/>
                </a:spcAft>
                <a:buFont typeface="+mj-lt"/>
                <a:buAutoNum type="arabicPeriod"/>
              </a:pPr>
              <a:r>
                <a:rPr lang="id-ID" sz="1050" b="1" dirty="0">
                  <a:cs typeface="Arial" pitchFamily="34" charset="0"/>
                </a:rPr>
                <a:t>Tidak maksimalnya jajaran memberikan data</a:t>
              </a:r>
            </a:p>
            <a:p>
              <a:pPr marL="263525" lvl="0" indent="-263525">
                <a:spcAft>
                  <a:spcPts val="600"/>
                </a:spcAft>
                <a:buFont typeface="+mj-lt"/>
                <a:buAutoNum type="arabicPeriod"/>
              </a:pPr>
              <a:r>
                <a:rPr lang="fi-FI" sz="1050" b="1" dirty="0">
                  <a:cs typeface="Arial" pitchFamily="34" charset="0"/>
                </a:rPr>
                <a:t>Jasa PAM tidak bisa dilakukan maksimal</a:t>
              </a:r>
              <a:endParaRPr lang="id-ID" sz="1050" b="1" dirty="0">
                <a:cs typeface="Arial" pitchFamily="34" charset="0"/>
              </a:endParaRPr>
            </a:p>
            <a:p>
              <a:pPr marL="263525" indent="-263525">
                <a:spcAft>
                  <a:spcPts val="600"/>
                </a:spcAft>
                <a:buFont typeface="+mj-lt"/>
                <a:buAutoNum type="arabicPeriod"/>
              </a:pPr>
              <a:r>
                <a:rPr lang="fi-FI" sz="1050" b="1" dirty="0">
                  <a:cs typeface="Arial" pitchFamily="34" charset="0"/>
                </a:rPr>
                <a:t>Jasa PAM tidak bisa dilakukan maksimal</a:t>
              </a:r>
              <a:endParaRPr lang="id-ID" sz="1050" b="1" dirty="0">
                <a:cs typeface="Arial" pitchFamily="34" charset="0"/>
              </a:endParaRPr>
            </a:p>
            <a:p>
              <a:pPr marL="263525" indent="-263525">
                <a:spcAft>
                  <a:spcPts val="600"/>
                </a:spcAft>
                <a:buFont typeface="+mj-lt"/>
                <a:buAutoNum type="arabicPeriod"/>
              </a:pPr>
              <a:r>
                <a:rPr lang="id-ID" sz="1050" b="1" dirty="0">
                  <a:cs typeface="Arial" pitchFamily="34" charset="0"/>
                </a:rPr>
                <a:t>Tidak diketahui tingkat kepuasan objek vital atas jasa pam </a:t>
              </a:r>
              <a:r>
                <a:rPr lang="id-ID" sz="1050" b="1" dirty="0" smtClean="0">
                  <a:cs typeface="Arial" pitchFamily="34" charset="0"/>
                </a:rPr>
                <a:t>obvit</a:t>
              </a:r>
              <a:endParaRPr lang="id-ID" sz="1050" b="1" dirty="0">
                <a:cs typeface="Arial" pitchFamily="34" charset="0"/>
              </a:endParaRPr>
            </a:p>
          </p:txBody>
        </p:sp>
      </p:grpSp>
      <p:sp>
        <p:nvSpPr>
          <p:cNvPr id="25" name="Arrow: Striped Right 24">
            <a:extLst>
              <a:ext uri="{FF2B5EF4-FFF2-40B4-BE49-F238E27FC236}">
                <a16:creationId xmlns:a16="http://schemas.microsoft.com/office/drawing/2014/main" xmlns="" id="{19674B9E-0EED-4AD8-9F05-F0AD58310375}"/>
              </a:ext>
            </a:extLst>
          </p:cNvPr>
          <p:cNvSpPr/>
          <p:nvPr/>
        </p:nvSpPr>
        <p:spPr>
          <a:xfrm>
            <a:off x="4849723" y="2632631"/>
            <a:ext cx="418742" cy="1285505"/>
          </a:xfrm>
          <a:prstGeom prst="strip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8" name="Text Placeholder 1">
            <a:extLst>
              <a:ext uri="{FF2B5EF4-FFF2-40B4-BE49-F238E27FC236}">
                <a16:creationId xmlns:a16="http://schemas.microsoft.com/office/drawing/2014/main" xmlns="" id="{871C9825-53EE-40A4-9F15-151FB593D7AE}"/>
              </a:ext>
            </a:extLst>
          </p:cNvPr>
          <p:cNvSpPr>
            <a:spLocks noGrp="1"/>
          </p:cNvSpPr>
          <p:nvPr>
            <p:ph type="body" sz="quarter" idx="10"/>
          </p:nvPr>
        </p:nvSpPr>
        <p:spPr>
          <a:xfrm>
            <a:off x="1888892" y="179051"/>
            <a:ext cx="6226643" cy="724247"/>
          </a:xfrm>
        </p:spPr>
        <p:txBody>
          <a:bodyPr>
            <a:normAutofit/>
          </a:bodyPr>
          <a:lstStyle/>
          <a:p>
            <a:r>
              <a:rPr lang="id-ID" sz="3200" b="1" u="sng" dirty="0"/>
              <a:t>ANALISIS MASALAH / GAP</a:t>
            </a:r>
          </a:p>
        </p:txBody>
      </p:sp>
      <p:grpSp>
        <p:nvGrpSpPr>
          <p:cNvPr id="29" name="Group 28">
            <a:extLst>
              <a:ext uri="{FF2B5EF4-FFF2-40B4-BE49-F238E27FC236}">
                <a16:creationId xmlns:a16="http://schemas.microsoft.com/office/drawing/2014/main" xmlns="" id="{27E44D45-7C9E-4B82-A96D-4F43D6C16B59}"/>
              </a:ext>
            </a:extLst>
          </p:cNvPr>
          <p:cNvGrpSpPr/>
          <p:nvPr/>
        </p:nvGrpSpPr>
        <p:grpSpPr>
          <a:xfrm>
            <a:off x="7935061" y="1137600"/>
            <a:ext cx="1852504" cy="3588310"/>
            <a:chOff x="5368918" y="942278"/>
            <a:chExt cx="4574603" cy="5207615"/>
          </a:xfrm>
        </p:grpSpPr>
        <p:sp>
          <p:nvSpPr>
            <p:cNvPr id="35" name="Rounded Rectangle 4">
              <a:extLst>
                <a:ext uri="{FF2B5EF4-FFF2-40B4-BE49-F238E27FC236}">
                  <a16:creationId xmlns:a16="http://schemas.microsoft.com/office/drawing/2014/main" xmlns="" id="{D6C9C03C-305A-4618-AA8C-603476E740D4}"/>
                </a:ext>
              </a:extLst>
            </p:cNvPr>
            <p:cNvSpPr/>
            <p:nvPr/>
          </p:nvSpPr>
          <p:spPr>
            <a:xfrm>
              <a:off x="5420742" y="1632701"/>
              <a:ext cx="4393370" cy="4517192"/>
            </a:xfrm>
            <a:prstGeom prst="roundRect">
              <a:avLst>
                <a:gd name="adj" fmla="val 6084"/>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6" name="Rounded Rectangle 8">
              <a:extLst>
                <a:ext uri="{FF2B5EF4-FFF2-40B4-BE49-F238E27FC236}">
                  <a16:creationId xmlns:a16="http://schemas.microsoft.com/office/drawing/2014/main" xmlns="" id="{66C4B79B-9E21-437D-865A-4F88F10A52E6}"/>
                </a:ext>
              </a:extLst>
            </p:cNvPr>
            <p:cNvSpPr/>
            <p:nvPr/>
          </p:nvSpPr>
          <p:spPr>
            <a:xfrm>
              <a:off x="5368918" y="942278"/>
              <a:ext cx="4393374" cy="565322"/>
            </a:xfrm>
            <a:custGeom>
              <a:avLst/>
              <a:gdLst/>
              <a:ahLst/>
              <a:cxnLst/>
              <a:rect l="l" t="t" r="r" b="b"/>
              <a:pathLst>
                <a:path w="1800200" h="581397">
                  <a:moveTo>
                    <a:pt x="109524" y="0"/>
                  </a:moveTo>
                  <a:lnTo>
                    <a:pt x="1690676" y="0"/>
                  </a:lnTo>
                  <a:cubicBezTo>
                    <a:pt x="1751164" y="0"/>
                    <a:pt x="1800200" y="49036"/>
                    <a:pt x="1800200" y="109524"/>
                  </a:cubicBezTo>
                  <a:lnTo>
                    <a:pt x="1800200" y="581397"/>
                  </a:lnTo>
                  <a:lnTo>
                    <a:pt x="0" y="581397"/>
                  </a:lnTo>
                  <a:lnTo>
                    <a:pt x="0" y="109524"/>
                  </a:lnTo>
                  <a:cubicBezTo>
                    <a:pt x="0" y="49036"/>
                    <a:pt x="49036" y="0"/>
                    <a:pt x="109524" y="0"/>
                  </a:cubicBezTo>
                  <a:close/>
                </a:path>
              </a:pathLst>
            </a:custGeom>
            <a:solidFill>
              <a:srgbClr val="92D05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7" name="직사각형 113">
              <a:extLst>
                <a:ext uri="{FF2B5EF4-FFF2-40B4-BE49-F238E27FC236}">
                  <a16:creationId xmlns:a16="http://schemas.microsoft.com/office/drawing/2014/main" xmlns="" id="{14790967-CBDE-4251-BD42-1BE38FF9844A}"/>
                </a:ext>
              </a:extLst>
            </p:cNvPr>
            <p:cNvSpPr>
              <a:spLocks noChangeArrowheads="1"/>
            </p:cNvSpPr>
            <p:nvPr/>
          </p:nvSpPr>
          <p:spPr bwMode="auto">
            <a:xfrm>
              <a:off x="5447900" y="971179"/>
              <a:ext cx="4495621" cy="364465"/>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id-ID" b="1" dirty="0"/>
                <a:t>DAMPAK</a:t>
              </a:r>
              <a:r>
                <a:rPr lang="id-ID" dirty="0"/>
                <a:t> </a:t>
              </a:r>
              <a:endParaRPr lang="ko-KR" altLang="en-US" sz="2000" b="1" dirty="0"/>
            </a:p>
          </p:txBody>
        </p:sp>
        <p:sp>
          <p:nvSpPr>
            <p:cNvPr id="39" name="TextBox 38">
              <a:extLst>
                <a:ext uri="{FF2B5EF4-FFF2-40B4-BE49-F238E27FC236}">
                  <a16:creationId xmlns:a16="http://schemas.microsoft.com/office/drawing/2014/main" xmlns="" id="{D02034F7-E724-47D1-9709-C05E928E6BF1}"/>
                </a:ext>
              </a:extLst>
            </p:cNvPr>
            <p:cNvSpPr txBox="1"/>
            <p:nvPr/>
          </p:nvSpPr>
          <p:spPr>
            <a:xfrm>
              <a:off x="5499420" y="1605837"/>
              <a:ext cx="4201360" cy="4332676"/>
            </a:xfrm>
            <a:prstGeom prst="rect">
              <a:avLst/>
            </a:prstGeom>
            <a:noFill/>
          </p:spPr>
          <p:txBody>
            <a:bodyPr wrap="square" rtlCol="0">
              <a:spAutoFit/>
            </a:bodyPr>
            <a:lstStyle/>
            <a:p>
              <a:pPr marL="180975" lvl="0" indent="-180975">
                <a:spcAft>
                  <a:spcPts val="600"/>
                </a:spcAft>
                <a:buFont typeface="+mj-lt"/>
                <a:buAutoNum type="arabicPeriod"/>
              </a:pPr>
              <a:r>
                <a:rPr lang="id-ID" sz="1050" b="1" dirty="0">
                  <a:cs typeface="Arial" pitchFamily="34" charset="0"/>
                </a:rPr>
                <a:t>Susah dalam pendataan dan pengawasannya.</a:t>
              </a:r>
            </a:p>
            <a:p>
              <a:pPr marL="180975" lvl="0" indent="-180975">
                <a:spcAft>
                  <a:spcPts val="600"/>
                </a:spcAft>
                <a:buFont typeface="+mj-lt"/>
                <a:buAutoNum type="arabicPeriod"/>
              </a:pPr>
              <a:r>
                <a:rPr lang="id-ID" sz="1050" b="1" dirty="0">
                  <a:cs typeface="Arial" pitchFamily="34" charset="0"/>
                </a:rPr>
                <a:t>Tidak bisa melakukan pemetaan terhadap pengamanan objek vital</a:t>
              </a:r>
            </a:p>
            <a:p>
              <a:pPr marL="180975" lvl="0" indent="-180975">
                <a:spcAft>
                  <a:spcPts val="600"/>
                </a:spcAft>
                <a:buFont typeface="+mj-lt"/>
                <a:buAutoNum type="arabicPeriod"/>
              </a:pPr>
              <a:r>
                <a:rPr lang="id-ID" sz="1050" b="1" dirty="0">
                  <a:cs typeface="Arial" pitchFamily="34" charset="0"/>
                </a:rPr>
                <a:t>Tidak semua objek vital bisa diamankan</a:t>
              </a:r>
            </a:p>
            <a:p>
              <a:pPr marL="180975" indent="-180975">
                <a:spcAft>
                  <a:spcPts val="600"/>
                </a:spcAft>
                <a:buFont typeface="+mj-lt"/>
                <a:buAutoNum type="arabicPeriod"/>
              </a:pPr>
              <a:r>
                <a:rPr lang="nn-NO" sz="1050" b="1" dirty="0">
                  <a:cs typeface="Arial" pitchFamily="34" charset="0"/>
                </a:rPr>
                <a:t>Pelayanan tidak maksimal</a:t>
              </a:r>
              <a:endParaRPr lang="id-ID" sz="1050" b="1" dirty="0">
                <a:cs typeface="Arial" pitchFamily="34" charset="0"/>
              </a:endParaRPr>
            </a:p>
            <a:p>
              <a:pPr marL="180975" indent="-180975">
                <a:spcAft>
                  <a:spcPts val="600"/>
                </a:spcAft>
                <a:buFont typeface="+mj-lt"/>
                <a:buAutoNum type="arabicPeriod"/>
              </a:pPr>
              <a:r>
                <a:rPr lang="id-ID" sz="1050" b="1" dirty="0">
                  <a:cs typeface="Arial" pitchFamily="34" charset="0"/>
                </a:rPr>
                <a:t>Tidak diketahui kinerja personel </a:t>
              </a:r>
              <a:r>
                <a:rPr lang="id-ID" sz="1050" b="1" dirty="0" err="1">
                  <a:cs typeface="Arial" pitchFamily="34" charset="0"/>
                </a:rPr>
                <a:t>yg</a:t>
              </a:r>
              <a:r>
                <a:rPr lang="id-ID" sz="1050" b="1" dirty="0">
                  <a:cs typeface="Arial" pitchFamily="34" charset="0"/>
                </a:rPr>
                <a:t> bertugas jasa </a:t>
              </a:r>
              <a:r>
                <a:rPr lang="en-US" sz="1050" b="1" dirty="0">
                  <a:cs typeface="Arial" pitchFamily="34" charset="0"/>
                </a:rPr>
                <a:t>PAM</a:t>
              </a:r>
              <a:r>
                <a:rPr lang="id-ID" sz="1050" b="1" dirty="0">
                  <a:cs typeface="Arial" pitchFamily="34" charset="0"/>
                </a:rPr>
                <a:t> </a:t>
              </a:r>
              <a:r>
                <a:rPr lang="id-ID" sz="1050" b="1" dirty="0" smtClean="0">
                  <a:cs typeface="Arial" pitchFamily="34" charset="0"/>
                </a:rPr>
                <a:t>obvit</a:t>
              </a:r>
              <a:endParaRPr lang="id-ID" sz="1050" b="1" dirty="0">
                <a:cs typeface="Arial" pitchFamily="34" charset="0"/>
              </a:endParaRPr>
            </a:p>
          </p:txBody>
        </p:sp>
      </p:grpSp>
      <p:sp>
        <p:nvSpPr>
          <p:cNvPr id="41" name="Arrow: Striped Right 40">
            <a:extLst>
              <a:ext uri="{FF2B5EF4-FFF2-40B4-BE49-F238E27FC236}">
                <a16:creationId xmlns:a16="http://schemas.microsoft.com/office/drawing/2014/main" xmlns="" id="{8EBF46AE-98B5-44CC-BEC1-6B30C7CACD38}"/>
              </a:ext>
            </a:extLst>
          </p:cNvPr>
          <p:cNvSpPr/>
          <p:nvPr/>
        </p:nvSpPr>
        <p:spPr>
          <a:xfrm>
            <a:off x="7552655" y="2607363"/>
            <a:ext cx="418742" cy="1285505"/>
          </a:xfrm>
          <a:prstGeom prst="strip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42" name="Group 41">
            <a:extLst>
              <a:ext uri="{FF2B5EF4-FFF2-40B4-BE49-F238E27FC236}">
                <a16:creationId xmlns:a16="http://schemas.microsoft.com/office/drawing/2014/main" xmlns="" id="{9478919E-27ED-4001-A716-EC5664290900}"/>
              </a:ext>
            </a:extLst>
          </p:cNvPr>
          <p:cNvGrpSpPr/>
          <p:nvPr/>
        </p:nvGrpSpPr>
        <p:grpSpPr>
          <a:xfrm>
            <a:off x="9868279" y="1142897"/>
            <a:ext cx="2234339" cy="3365730"/>
            <a:chOff x="5111092" y="881612"/>
            <a:chExt cx="4721727" cy="3535779"/>
          </a:xfrm>
        </p:grpSpPr>
        <p:sp>
          <p:nvSpPr>
            <p:cNvPr id="43" name="Rounded Rectangle 4">
              <a:extLst>
                <a:ext uri="{FF2B5EF4-FFF2-40B4-BE49-F238E27FC236}">
                  <a16:creationId xmlns:a16="http://schemas.microsoft.com/office/drawing/2014/main" xmlns="" id="{BA3C36A9-BD17-414D-A7DF-EB16356347FA}"/>
                </a:ext>
              </a:extLst>
            </p:cNvPr>
            <p:cNvSpPr/>
            <p:nvPr/>
          </p:nvSpPr>
          <p:spPr>
            <a:xfrm>
              <a:off x="5229470" y="1426727"/>
              <a:ext cx="4578453" cy="2990664"/>
            </a:xfrm>
            <a:prstGeom prst="roundRect">
              <a:avLst>
                <a:gd name="adj" fmla="val 6084"/>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44" name="Rounded Rectangle 8">
              <a:extLst>
                <a:ext uri="{FF2B5EF4-FFF2-40B4-BE49-F238E27FC236}">
                  <a16:creationId xmlns:a16="http://schemas.microsoft.com/office/drawing/2014/main" xmlns="" id="{35E9C5A1-60A6-42B1-84E4-58E9547C2323}"/>
                </a:ext>
              </a:extLst>
            </p:cNvPr>
            <p:cNvSpPr/>
            <p:nvPr/>
          </p:nvSpPr>
          <p:spPr>
            <a:xfrm>
              <a:off x="5195908" y="881612"/>
              <a:ext cx="4578448" cy="492232"/>
            </a:xfrm>
            <a:custGeom>
              <a:avLst/>
              <a:gdLst/>
              <a:ahLst/>
              <a:cxnLst/>
              <a:rect l="l" t="t" r="r" b="b"/>
              <a:pathLst>
                <a:path w="1800200" h="581397">
                  <a:moveTo>
                    <a:pt x="109524" y="0"/>
                  </a:moveTo>
                  <a:lnTo>
                    <a:pt x="1690676" y="0"/>
                  </a:lnTo>
                  <a:cubicBezTo>
                    <a:pt x="1751164" y="0"/>
                    <a:pt x="1800200" y="49036"/>
                    <a:pt x="1800200" y="109524"/>
                  </a:cubicBezTo>
                  <a:lnTo>
                    <a:pt x="1800200" y="581397"/>
                  </a:lnTo>
                  <a:lnTo>
                    <a:pt x="0" y="581397"/>
                  </a:lnTo>
                  <a:lnTo>
                    <a:pt x="0" y="109524"/>
                  </a:lnTo>
                  <a:cubicBezTo>
                    <a:pt x="0" y="49036"/>
                    <a:pt x="49036" y="0"/>
                    <a:pt x="109524" y="0"/>
                  </a:cubicBezTo>
                  <a:close/>
                </a:path>
              </a:pathLst>
            </a:custGeom>
            <a:solidFill>
              <a:srgbClr val="0070C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45" name="직사각형 113">
              <a:extLst>
                <a:ext uri="{FF2B5EF4-FFF2-40B4-BE49-F238E27FC236}">
                  <a16:creationId xmlns:a16="http://schemas.microsoft.com/office/drawing/2014/main" xmlns="" id="{067FF5D2-D2F7-4B91-8AEB-F337231018ED}"/>
                </a:ext>
              </a:extLst>
            </p:cNvPr>
            <p:cNvSpPr>
              <a:spLocks noChangeArrowheads="1"/>
            </p:cNvSpPr>
            <p:nvPr/>
          </p:nvSpPr>
          <p:spPr bwMode="auto">
            <a:xfrm>
              <a:off x="5111092" y="911882"/>
              <a:ext cx="4721727" cy="364466"/>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id-ID" b="1" dirty="0"/>
                <a:t>SOLUSI / INOVASI </a:t>
              </a:r>
              <a:endParaRPr lang="ko-KR" altLang="en-US" b="1" dirty="0"/>
            </a:p>
          </p:txBody>
        </p:sp>
        <p:sp>
          <p:nvSpPr>
            <p:cNvPr id="46" name="TextBox 45">
              <a:extLst>
                <a:ext uri="{FF2B5EF4-FFF2-40B4-BE49-F238E27FC236}">
                  <a16:creationId xmlns:a16="http://schemas.microsoft.com/office/drawing/2014/main" xmlns="" id="{1FECC0C7-465B-4187-AA7E-18FF3EB4CC2C}"/>
                </a:ext>
              </a:extLst>
            </p:cNvPr>
            <p:cNvSpPr txBox="1"/>
            <p:nvPr/>
          </p:nvSpPr>
          <p:spPr>
            <a:xfrm>
              <a:off x="5290224" y="1427226"/>
              <a:ext cx="4404532" cy="2796775"/>
            </a:xfrm>
            <a:prstGeom prst="rect">
              <a:avLst/>
            </a:prstGeom>
            <a:noFill/>
          </p:spPr>
          <p:txBody>
            <a:bodyPr wrap="square" rtlCol="0">
              <a:spAutoFit/>
            </a:bodyPr>
            <a:lstStyle/>
            <a:p>
              <a:pPr marL="263525" lvl="0" indent="-263525">
                <a:spcAft>
                  <a:spcPts val="600"/>
                </a:spcAft>
                <a:buFont typeface="+mj-lt"/>
                <a:buAutoNum type="arabicPeriod"/>
              </a:pPr>
              <a:r>
                <a:rPr lang="id-ID" sz="1050" b="1" dirty="0">
                  <a:cs typeface="Arial" pitchFamily="34" charset="0"/>
                </a:rPr>
                <a:t>Membuat jukrah tertulis, Sosialisasi dan </a:t>
              </a:r>
              <a:r>
                <a:rPr lang="en-US" sz="1050" b="1" dirty="0" err="1">
                  <a:cs typeface="Arial" pitchFamily="34" charset="0"/>
                </a:rPr>
                <a:t>Pelatihan</a:t>
              </a:r>
              <a:r>
                <a:rPr lang="id-ID" sz="1050" b="1" dirty="0" smtClean="0">
                  <a:cs typeface="Arial" pitchFamily="34" charset="0"/>
                </a:rPr>
                <a:t>.</a:t>
              </a:r>
              <a:r>
                <a:rPr lang="en-US" sz="1050" b="1" dirty="0" smtClean="0">
                  <a:cs typeface="Arial" pitchFamily="34" charset="0"/>
                </a:rPr>
                <a:t> (</a:t>
              </a:r>
              <a:r>
                <a:rPr lang="en-US" sz="1050" b="1" dirty="0">
                  <a:cs typeface="Arial" pitchFamily="34" charset="0"/>
                </a:rPr>
                <a:t>pers, </a:t>
              </a:r>
              <a:r>
                <a:rPr lang="en-US" sz="1050" b="1" dirty="0" err="1">
                  <a:cs typeface="Arial" pitchFamily="34" charset="0"/>
                </a:rPr>
                <a:t>obvit</a:t>
              </a:r>
              <a:r>
                <a:rPr lang="en-US" sz="1050" b="1" dirty="0">
                  <a:cs typeface="Arial" pitchFamily="34" charset="0"/>
                </a:rPr>
                <a:t> dan </a:t>
              </a:r>
              <a:r>
                <a:rPr lang="en-US" sz="1050" b="1" dirty="0" err="1">
                  <a:cs typeface="Arial" pitchFamily="34" charset="0"/>
                </a:rPr>
                <a:t>disnaker</a:t>
              </a:r>
              <a:r>
                <a:rPr lang="en-US" sz="1050" b="1" dirty="0">
                  <a:cs typeface="Arial" pitchFamily="34" charset="0"/>
                </a:rPr>
                <a:t>)</a:t>
              </a:r>
              <a:endParaRPr lang="id-ID" sz="1050" b="1" dirty="0">
                <a:cs typeface="Arial" pitchFamily="34" charset="0"/>
              </a:endParaRPr>
            </a:p>
            <a:p>
              <a:pPr marL="263525" lvl="0" indent="-263525">
                <a:spcAft>
                  <a:spcPts val="600"/>
                </a:spcAft>
                <a:buFont typeface="+mj-lt"/>
                <a:buAutoNum type="arabicPeriod"/>
              </a:pPr>
              <a:r>
                <a:rPr lang="id-ID" sz="1050" b="1" dirty="0">
                  <a:cs typeface="Arial" pitchFamily="34" charset="0"/>
                </a:rPr>
                <a:t>lakukan koordinasi d</a:t>
              </a:r>
              <a:r>
                <a:rPr lang="en-US" sz="1050" b="1" dirty="0" err="1">
                  <a:cs typeface="Arial" pitchFamily="34" charset="0"/>
                </a:rPr>
                <a:t>gn</a:t>
              </a:r>
              <a:r>
                <a:rPr lang="id-ID" sz="1050" b="1" dirty="0">
                  <a:cs typeface="Arial" pitchFamily="34" charset="0"/>
                </a:rPr>
                <a:t> stakeholder</a:t>
              </a:r>
              <a:r>
                <a:rPr lang="en-US" sz="1050" b="1" dirty="0">
                  <a:cs typeface="Arial" pitchFamily="34" charset="0"/>
                </a:rPr>
                <a:t> </a:t>
              </a:r>
              <a:r>
                <a:rPr lang="en-US" sz="1050" b="1" dirty="0" smtClean="0">
                  <a:cs typeface="Arial" pitchFamily="34" charset="0"/>
                </a:rPr>
                <a:t>(</a:t>
              </a:r>
              <a:r>
                <a:rPr lang="en-US" sz="1050" b="1" dirty="0" err="1" smtClean="0">
                  <a:cs typeface="Arial" pitchFamily="34" charset="0"/>
                </a:rPr>
                <a:t>perusahaan</a:t>
              </a:r>
              <a:r>
                <a:rPr lang="en-US" sz="1050" b="1" dirty="0">
                  <a:cs typeface="Arial" pitchFamily="34" charset="0"/>
                </a:rPr>
                <a:t>, </a:t>
              </a:r>
              <a:r>
                <a:rPr lang="en-US" sz="1050" b="1" dirty="0" err="1">
                  <a:cs typeface="Arial" pitchFamily="34" charset="0"/>
                </a:rPr>
                <a:t>disnaker</a:t>
              </a:r>
              <a:r>
                <a:rPr lang="en-US" sz="1050" b="1" dirty="0">
                  <a:cs typeface="Arial" pitchFamily="34" charset="0"/>
                </a:rPr>
                <a:t> , </a:t>
              </a:r>
              <a:r>
                <a:rPr lang="en-US" sz="1050" b="1" dirty="0" err="1">
                  <a:cs typeface="Arial" pitchFamily="34" charset="0"/>
                </a:rPr>
                <a:t>apindo</a:t>
              </a:r>
              <a:r>
                <a:rPr lang="en-US" sz="1050" b="1" dirty="0">
                  <a:cs typeface="Arial" pitchFamily="34" charset="0"/>
                </a:rPr>
                <a:t> dan BUJP)</a:t>
              </a:r>
              <a:endParaRPr lang="id-ID" sz="1050" b="1" dirty="0">
                <a:cs typeface="Arial" pitchFamily="34" charset="0"/>
              </a:endParaRPr>
            </a:p>
            <a:p>
              <a:pPr marL="263525" lvl="0" indent="-263525">
                <a:spcAft>
                  <a:spcPts val="600"/>
                </a:spcAft>
                <a:buFont typeface="+mj-lt"/>
                <a:buAutoNum type="arabicPeriod"/>
              </a:pPr>
              <a:r>
                <a:rPr lang="id-ID" sz="1050" b="1" dirty="0">
                  <a:cs typeface="Arial" pitchFamily="34" charset="0"/>
                </a:rPr>
                <a:t>Mengajukan penambahan dan </a:t>
              </a:r>
              <a:r>
                <a:rPr lang="en-US" sz="1050" b="1" dirty="0">
                  <a:cs typeface="Arial" pitchFamily="34" charset="0"/>
                </a:rPr>
                <a:t>t</a:t>
              </a:r>
              <a:r>
                <a:rPr lang="id-ID" sz="1050" b="1" dirty="0" err="1">
                  <a:cs typeface="Arial" pitchFamily="34" charset="0"/>
                </a:rPr>
                <a:t>ingkatkan</a:t>
              </a:r>
              <a:r>
                <a:rPr lang="id-ID" sz="1050" b="1" dirty="0">
                  <a:cs typeface="Arial" pitchFamily="34" charset="0"/>
                </a:rPr>
                <a:t> patroli di kawasan objek vital</a:t>
              </a:r>
            </a:p>
            <a:p>
              <a:pPr marL="263525" indent="-263525">
                <a:spcAft>
                  <a:spcPts val="600"/>
                </a:spcAft>
                <a:buFont typeface="+mj-lt"/>
                <a:buAutoNum type="arabicPeriod"/>
              </a:pPr>
              <a:r>
                <a:rPr lang="en-US" sz="1050" b="1" dirty="0" err="1">
                  <a:cs typeface="Arial" pitchFamily="34" charset="0"/>
                </a:rPr>
                <a:t>Buat</a:t>
              </a:r>
              <a:r>
                <a:rPr lang="en-US" sz="1050" b="1" dirty="0">
                  <a:cs typeface="Arial" pitchFamily="34" charset="0"/>
                </a:rPr>
                <a:t> MoU </a:t>
              </a:r>
              <a:r>
                <a:rPr lang="en-US" sz="1050" b="1" dirty="0" err="1">
                  <a:cs typeface="Arial" pitchFamily="34" charset="0"/>
                </a:rPr>
                <a:t>kepada</a:t>
              </a:r>
              <a:r>
                <a:rPr lang="en-US" sz="1050" b="1" dirty="0">
                  <a:cs typeface="Arial" pitchFamily="34" charset="0"/>
                </a:rPr>
                <a:t> OBVIT</a:t>
              </a:r>
              <a:endParaRPr lang="id-ID" sz="1050" b="1" dirty="0">
                <a:cs typeface="Arial" pitchFamily="34" charset="0"/>
              </a:endParaRPr>
            </a:p>
            <a:p>
              <a:pPr marL="263525" indent="-263525">
                <a:spcAft>
                  <a:spcPts val="600"/>
                </a:spcAft>
                <a:buFont typeface="+mj-lt"/>
                <a:buAutoNum type="arabicPeriod"/>
              </a:pPr>
              <a:r>
                <a:rPr lang="en-US" sz="1050" b="1" dirty="0" err="1">
                  <a:cs typeface="Arial" pitchFamily="34" charset="0"/>
                </a:rPr>
                <a:t>Optimalisasikan</a:t>
              </a:r>
              <a:r>
                <a:rPr lang="id-ID" sz="1050" b="1" dirty="0">
                  <a:cs typeface="Arial" pitchFamily="34" charset="0"/>
                </a:rPr>
                <a:t> aplikasi online Indeks Kepuasan Objek Vital (</a:t>
              </a:r>
              <a:r>
                <a:rPr lang="id-ID" sz="1050" b="1" dirty="0" smtClean="0">
                  <a:cs typeface="Arial" pitchFamily="34" charset="0"/>
                </a:rPr>
                <a:t>IKOVIT </a:t>
              </a:r>
              <a:r>
                <a:rPr lang="id-ID" sz="1050" b="1" dirty="0">
                  <a:cs typeface="Arial" pitchFamily="34" charset="0"/>
                </a:rPr>
                <a:t>GO</a:t>
              </a:r>
              <a:r>
                <a:rPr lang="id-ID" sz="1050" b="1" dirty="0" smtClean="0">
                  <a:cs typeface="Arial" pitchFamily="34" charset="0"/>
                </a:rPr>
                <a:t>)</a:t>
              </a:r>
              <a:endParaRPr lang="id-ID" sz="1050" b="1" dirty="0">
                <a:cs typeface="Arial" pitchFamily="34" charset="0"/>
              </a:endParaRPr>
            </a:p>
          </p:txBody>
        </p:sp>
      </p:grpSp>
      <p:sp>
        <p:nvSpPr>
          <p:cNvPr id="47" name="Arrow: Striped Right 46">
            <a:extLst>
              <a:ext uri="{FF2B5EF4-FFF2-40B4-BE49-F238E27FC236}">
                <a16:creationId xmlns:a16="http://schemas.microsoft.com/office/drawing/2014/main" xmlns="" id="{513EC4D8-63D5-4419-B02D-7465E227E8CE}"/>
              </a:ext>
            </a:extLst>
          </p:cNvPr>
          <p:cNvSpPr/>
          <p:nvPr/>
        </p:nvSpPr>
        <p:spPr>
          <a:xfrm>
            <a:off x="9697306" y="2596010"/>
            <a:ext cx="273879" cy="1179286"/>
          </a:xfrm>
          <a:prstGeom prst="strip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48" name="Group 47">
            <a:extLst>
              <a:ext uri="{FF2B5EF4-FFF2-40B4-BE49-F238E27FC236}">
                <a16:creationId xmlns:a16="http://schemas.microsoft.com/office/drawing/2014/main" xmlns="" id="{FED9F259-55BE-4F68-B67A-BA19B01A2474}"/>
              </a:ext>
            </a:extLst>
          </p:cNvPr>
          <p:cNvGrpSpPr/>
          <p:nvPr/>
        </p:nvGrpSpPr>
        <p:grpSpPr>
          <a:xfrm>
            <a:off x="775206" y="16662"/>
            <a:ext cx="1602254" cy="1011204"/>
            <a:chOff x="668085" y="2077401"/>
            <a:chExt cx="4701308" cy="3689499"/>
          </a:xfrm>
        </p:grpSpPr>
        <p:sp>
          <p:nvSpPr>
            <p:cNvPr id="49" name="Freeform: Shape 48">
              <a:extLst>
                <a:ext uri="{FF2B5EF4-FFF2-40B4-BE49-F238E27FC236}">
                  <a16:creationId xmlns:a16="http://schemas.microsoft.com/office/drawing/2014/main" xmlns="" id="{9EF4036B-58FF-4CF8-9B29-B886ACD1E3AF}"/>
                </a:ext>
              </a:extLst>
            </p:cNvPr>
            <p:cNvSpPr/>
            <p:nvPr/>
          </p:nvSpPr>
          <p:spPr>
            <a:xfrm>
              <a:off x="1359982" y="2656301"/>
              <a:ext cx="2595962" cy="1801149"/>
            </a:xfrm>
            <a:custGeom>
              <a:avLst/>
              <a:gdLst>
                <a:gd name="connsiteX0" fmla="*/ 3863340 w 3857625"/>
                <a:gd name="connsiteY0" fmla="*/ 153352 h 2676525"/>
                <a:gd name="connsiteX1" fmla="*/ 3707130 w 3857625"/>
                <a:gd name="connsiteY1" fmla="*/ 0 h 2676525"/>
                <a:gd name="connsiteX2" fmla="*/ 1952625 w 3857625"/>
                <a:gd name="connsiteY2" fmla="*/ 952 h 2676525"/>
                <a:gd name="connsiteX3" fmla="*/ 156210 w 3857625"/>
                <a:gd name="connsiteY3" fmla="*/ 0 h 2676525"/>
                <a:gd name="connsiteX4" fmla="*/ 0 w 3857625"/>
                <a:gd name="connsiteY4" fmla="*/ 153352 h 2676525"/>
                <a:gd name="connsiteX5" fmla="*/ 0 w 3857625"/>
                <a:gd name="connsiteY5" fmla="*/ 2525078 h 2676525"/>
                <a:gd name="connsiteX6" fmla="*/ 156210 w 3857625"/>
                <a:gd name="connsiteY6" fmla="*/ 2680335 h 2676525"/>
                <a:gd name="connsiteX7" fmla="*/ 2029778 w 3857625"/>
                <a:gd name="connsiteY7" fmla="*/ 2680335 h 2676525"/>
                <a:gd name="connsiteX8" fmla="*/ 2029778 w 3857625"/>
                <a:gd name="connsiteY8" fmla="*/ 2680335 h 2676525"/>
                <a:gd name="connsiteX9" fmla="*/ 3708083 w 3857625"/>
                <a:gd name="connsiteY9" fmla="*/ 2680335 h 2676525"/>
                <a:gd name="connsiteX10" fmla="*/ 3864293 w 3857625"/>
                <a:gd name="connsiteY10" fmla="*/ 2525078 h 2676525"/>
                <a:gd name="connsiteX11" fmla="*/ 3863340 w 3857625"/>
                <a:gd name="connsiteY11" fmla="*/ 153352 h 2676525"/>
                <a:gd name="connsiteX12" fmla="*/ 3618548 w 3857625"/>
                <a:gd name="connsiteY12" fmla="*/ 2458403 h 2676525"/>
                <a:gd name="connsiteX13" fmla="*/ 2455545 w 3857625"/>
                <a:gd name="connsiteY13" fmla="*/ 2458403 h 2676525"/>
                <a:gd name="connsiteX14" fmla="*/ 2455545 w 3857625"/>
                <a:gd name="connsiteY14" fmla="*/ 2458403 h 2676525"/>
                <a:gd name="connsiteX15" fmla="*/ 244792 w 3857625"/>
                <a:gd name="connsiteY15" fmla="*/ 2458403 h 2676525"/>
                <a:gd name="connsiteX16" fmla="*/ 143827 w 3857625"/>
                <a:gd name="connsiteY16" fmla="*/ 2355533 h 2676525"/>
                <a:gd name="connsiteX17" fmla="*/ 143827 w 3857625"/>
                <a:gd name="connsiteY17" fmla="*/ 345757 h 2676525"/>
                <a:gd name="connsiteX18" fmla="*/ 237172 w 3857625"/>
                <a:gd name="connsiteY18" fmla="*/ 249555 h 2676525"/>
                <a:gd name="connsiteX19" fmla="*/ 1890713 w 3857625"/>
                <a:gd name="connsiteY19" fmla="*/ 249555 h 2676525"/>
                <a:gd name="connsiteX20" fmla="*/ 1890713 w 3857625"/>
                <a:gd name="connsiteY20" fmla="*/ 249555 h 2676525"/>
                <a:gd name="connsiteX21" fmla="*/ 3626168 w 3857625"/>
                <a:gd name="connsiteY21" fmla="*/ 249555 h 2676525"/>
                <a:gd name="connsiteX22" fmla="*/ 3719513 w 3857625"/>
                <a:gd name="connsiteY22" fmla="*/ 345757 h 2676525"/>
                <a:gd name="connsiteX23" fmla="*/ 3719513 w 3857625"/>
                <a:gd name="connsiteY23" fmla="*/ 2355533 h 2676525"/>
                <a:gd name="connsiteX24" fmla="*/ 3618548 w 3857625"/>
                <a:gd name="connsiteY24" fmla="*/ 2458403 h 267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857625" h="2676525">
                  <a:moveTo>
                    <a:pt x="3863340" y="153352"/>
                  </a:moveTo>
                  <a:cubicBezTo>
                    <a:pt x="3863340" y="49530"/>
                    <a:pt x="3811905" y="0"/>
                    <a:pt x="3707130" y="0"/>
                  </a:cubicBezTo>
                  <a:cubicBezTo>
                    <a:pt x="3122295" y="0"/>
                    <a:pt x="2537460" y="0"/>
                    <a:pt x="1952625" y="952"/>
                  </a:cubicBezTo>
                  <a:cubicBezTo>
                    <a:pt x="1353503" y="0"/>
                    <a:pt x="755333" y="0"/>
                    <a:pt x="156210" y="0"/>
                  </a:cubicBezTo>
                  <a:cubicBezTo>
                    <a:pt x="51435" y="0"/>
                    <a:pt x="0" y="49530"/>
                    <a:pt x="0" y="153352"/>
                  </a:cubicBezTo>
                  <a:cubicBezTo>
                    <a:pt x="0" y="943927"/>
                    <a:pt x="0" y="1734502"/>
                    <a:pt x="0" y="2525078"/>
                  </a:cubicBezTo>
                  <a:cubicBezTo>
                    <a:pt x="0" y="2627948"/>
                    <a:pt x="53340" y="2680335"/>
                    <a:pt x="156210" y="2680335"/>
                  </a:cubicBezTo>
                  <a:cubicBezTo>
                    <a:pt x="781050" y="2680335"/>
                    <a:pt x="1404938" y="2680335"/>
                    <a:pt x="2029778" y="2680335"/>
                  </a:cubicBezTo>
                  <a:cubicBezTo>
                    <a:pt x="2029778" y="2680335"/>
                    <a:pt x="2029778" y="2680335"/>
                    <a:pt x="2029778" y="2680335"/>
                  </a:cubicBezTo>
                  <a:cubicBezTo>
                    <a:pt x="2588895" y="2680335"/>
                    <a:pt x="3148965" y="2680335"/>
                    <a:pt x="3708083" y="2680335"/>
                  </a:cubicBezTo>
                  <a:cubicBezTo>
                    <a:pt x="3810953" y="2680335"/>
                    <a:pt x="3864293" y="2627948"/>
                    <a:pt x="3864293" y="2525078"/>
                  </a:cubicBezTo>
                  <a:cubicBezTo>
                    <a:pt x="3864293" y="1733550"/>
                    <a:pt x="3864293" y="943927"/>
                    <a:pt x="3863340" y="153352"/>
                  </a:cubicBezTo>
                  <a:close/>
                  <a:moveTo>
                    <a:pt x="3618548" y="2458403"/>
                  </a:moveTo>
                  <a:cubicBezTo>
                    <a:pt x="3230880" y="2458403"/>
                    <a:pt x="2843213" y="2458403"/>
                    <a:pt x="2455545" y="2458403"/>
                  </a:cubicBezTo>
                  <a:lnTo>
                    <a:pt x="2455545" y="2458403"/>
                  </a:lnTo>
                  <a:cubicBezTo>
                    <a:pt x="1718310" y="2458403"/>
                    <a:pt x="982028" y="2458403"/>
                    <a:pt x="244792" y="2458403"/>
                  </a:cubicBezTo>
                  <a:cubicBezTo>
                    <a:pt x="158115" y="2458403"/>
                    <a:pt x="143827" y="2444115"/>
                    <a:pt x="143827" y="2355533"/>
                  </a:cubicBezTo>
                  <a:cubicBezTo>
                    <a:pt x="143827" y="1685925"/>
                    <a:pt x="143827" y="1016318"/>
                    <a:pt x="143827" y="345757"/>
                  </a:cubicBezTo>
                  <a:cubicBezTo>
                    <a:pt x="143827" y="265747"/>
                    <a:pt x="159067" y="249555"/>
                    <a:pt x="237172" y="249555"/>
                  </a:cubicBezTo>
                  <a:cubicBezTo>
                    <a:pt x="788670" y="249555"/>
                    <a:pt x="1339215" y="249555"/>
                    <a:pt x="1890713" y="249555"/>
                  </a:cubicBezTo>
                  <a:cubicBezTo>
                    <a:pt x="1890713" y="249555"/>
                    <a:pt x="1890713" y="249555"/>
                    <a:pt x="1890713" y="249555"/>
                  </a:cubicBezTo>
                  <a:cubicBezTo>
                    <a:pt x="2468880" y="249555"/>
                    <a:pt x="3047048" y="249555"/>
                    <a:pt x="3626168" y="249555"/>
                  </a:cubicBezTo>
                  <a:cubicBezTo>
                    <a:pt x="3704273" y="249555"/>
                    <a:pt x="3719513" y="265747"/>
                    <a:pt x="3719513" y="345757"/>
                  </a:cubicBezTo>
                  <a:cubicBezTo>
                    <a:pt x="3719513" y="1015365"/>
                    <a:pt x="3719513" y="1684973"/>
                    <a:pt x="3719513" y="2355533"/>
                  </a:cubicBezTo>
                  <a:cubicBezTo>
                    <a:pt x="3719513" y="2444115"/>
                    <a:pt x="3705225" y="2458403"/>
                    <a:pt x="3618548" y="2458403"/>
                  </a:cubicBezTo>
                  <a:close/>
                </a:path>
              </a:pathLst>
            </a:custGeom>
            <a:solidFill>
              <a:schemeClr val="accent1">
                <a:lumMod val="50000"/>
              </a:schemeClr>
            </a:solidFill>
            <a:ln w="9525" cap="flat">
              <a:noFill/>
              <a:prstDash val="solid"/>
              <a:miter/>
            </a:ln>
          </p:spPr>
          <p:txBody>
            <a:bodyPr rtlCol="0" anchor="ctr"/>
            <a:lstStyle/>
            <a:p>
              <a:endParaRPr lang="en-US"/>
            </a:p>
          </p:txBody>
        </p:sp>
        <p:grpSp>
          <p:nvGrpSpPr>
            <p:cNvPr id="50" name="Group 49">
              <a:extLst>
                <a:ext uri="{FF2B5EF4-FFF2-40B4-BE49-F238E27FC236}">
                  <a16:creationId xmlns:a16="http://schemas.microsoft.com/office/drawing/2014/main" xmlns="" id="{A1C3AA2B-0CD9-469D-BA7F-7EB3DC94D891}"/>
                </a:ext>
              </a:extLst>
            </p:cNvPr>
            <p:cNvGrpSpPr/>
            <p:nvPr/>
          </p:nvGrpSpPr>
          <p:grpSpPr>
            <a:xfrm>
              <a:off x="2042984" y="2974608"/>
              <a:ext cx="1275678" cy="1121578"/>
              <a:chOff x="3983887" y="4061275"/>
              <a:chExt cx="2122406" cy="1866023"/>
            </a:xfrm>
          </p:grpSpPr>
          <p:grpSp>
            <p:nvGrpSpPr>
              <p:cNvPr id="56" name="Group 55">
                <a:extLst>
                  <a:ext uri="{FF2B5EF4-FFF2-40B4-BE49-F238E27FC236}">
                    <a16:creationId xmlns:a16="http://schemas.microsoft.com/office/drawing/2014/main" xmlns="" id="{DE182B62-338E-4D02-9946-FCBB7C2F9739}"/>
                  </a:ext>
                </a:extLst>
              </p:cNvPr>
              <p:cNvGrpSpPr/>
              <p:nvPr/>
            </p:nvGrpSpPr>
            <p:grpSpPr>
              <a:xfrm>
                <a:off x="3983887" y="5358975"/>
                <a:ext cx="2049157" cy="568323"/>
                <a:chOff x="3622676" y="3492499"/>
                <a:chExt cx="2575763" cy="714375"/>
              </a:xfrm>
              <a:effectLst>
                <a:outerShdw blurRad="50800" dist="38100" dir="8100000" algn="tr" rotWithShape="0">
                  <a:prstClr val="black">
                    <a:alpha val="40000"/>
                  </a:prstClr>
                </a:outerShdw>
              </a:effectLst>
            </p:grpSpPr>
            <p:sp>
              <p:nvSpPr>
                <p:cNvPr id="69" name="Freeform 15">
                  <a:extLst>
                    <a:ext uri="{FF2B5EF4-FFF2-40B4-BE49-F238E27FC236}">
                      <a16:creationId xmlns:a16="http://schemas.microsoft.com/office/drawing/2014/main" xmlns="" id="{CDB097B6-79D7-41C1-AE35-51B47C9ADD0E}"/>
                    </a:ext>
                  </a:extLst>
                </p:cNvPr>
                <p:cNvSpPr/>
                <p:nvPr/>
              </p:nvSpPr>
              <p:spPr>
                <a:xfrm>
                  <a:off x="3622676" y="3492499"/>
                  <a:ext cx="2575763" cy="714375"/>
                </a:xfrm>
                <a:custGeom>
                  <a:avLst/>
                  <a:gdLst>
                    <a:gd name="connsiteX0" fmla="*/ 190500 w 2559050"/>
                    <a:gd name="connsiteY0" fmla="*/ 0 h 698500"/>
                    <a:gd name="connsiteX1" fmla="*/ 0 w 2559050"/>
                    <a:gd name="connsiteY1" fmla="*/ 152400 h 698500"/>
                    <a:gd name="connsiteX2" fmla="*/ 6350 w 2559050"/>
                    <a:gd name="connsiteY2" fmla="*/ 2159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90500 w 2559050"/>
                    <a:gd name="connsiteY0" fmla="*/ 0 h 698500"/>
                    <a:gd name="connsiteX1" fmla="*/ 0 w 2559050"/>
                    <a:gd name="connsiteY1" fmla="*/ 152400 h 698500"/>
                    <a:gd name="connsiteX2" fmla="*/ 19050 w 2559050"/>
                    <a:gd name="connsiteY2" fmla="*/ 2413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84150 w 2552700"/>
                    <a:gd name="connsiteY0" fmla="*/ 0 h 698500"/>
                    <a:gd name="connsiteX1" fmla="*/ 9525 w 2552700"/>
                    <a:gd name="connsiteY1" fmla="*/ 152400 h 698500"/>
                    <a:gd name="connsiteX2" fmla="*/ 12700 w 2552700"/>
                    <a:gd name="connsiteY2" fmla="*/ 241300 h 698500"/>
                    <a:gd name="connsiteX3" fmla="*/ 2495550 w 2552700"/>
                    <a:gd name="connsiteY3" fmla="*/ 241300 h 698500"/>
                    <a:gd name="connsiteX4" fmla="*/ 2463800 w 2552700"/>
                    <a:gd name="connsiteY4" fmla="*/ 552450 h 698500"/>
                    <a:gd name="connsiteX5" fmla="*/ 69850 w 2552700"/>
                    <a:gd name="connsiteY5" fmla="*/ 565150 h 698500"/>
                    <a:gd name="connsiteX6" fmla="*/ 95250 w 2552700"/>
                    <a:gd name="connsiteY6" fmla="*/ 520700 h 698500"/>
                    <a:gd name="connsiteX7" fmla="*/ 0 w 2552700"/>
                    <a:gd name="connsiteY7" fmla="*/ 577850 h 698500"/>
                    <a:gd name="connsiteX8" fmla="*/ 38100 w 2552700"/>
                    <a:gd name="connsiteY8" fmla="*/ 666750 h 698500"/>
                    <a:gd name="connsiteX9" fmla="*/ 2393950 w 2552700"/>
                    <a:gd name="connsiteY9" fmla="*/ 692150 h 698500"/>
                    <a:gd name="connsiteX10" fmla="*/ 2425700 w 2552700"/>
                    <a:gd name="connsiteY10" fmla="*/ 666750 h 698500"/>
                    <a:gd name="connsiteX11" fmla="*/ 2495550 w 2552700"/>
                    <a:gd name="connsiteY11" fmla="*/ 698500 h 698500"/>
                    <a:gd name="connsiteX12" fmla="*/ 2546350 w 2552700"/>
                    <a:gd name="connsiteY12" fmla="*/ 685800 h 698500"/>
                    <a:gd name="connsiteX13" fmla="*/ 2552700 w 2552700"/>
                    <a:gd name="connsiteY13" fmla="*/ 158750 h 698500"/>
                    <a:gd name="connsiteX14" fmla="*/ 2470150 w 2552700"/>
                    <a:gd name="connsiteY14" fmla="*/ 95250 h 698500"/>
                    <a:gd name="connsiteX15" fmla="*/ 514350 w 2552700"/>
                    <a:gd name="connsiteY15" fmla="*/ 184150 h 698500"/>
                    <a:gd name="connsiteX16" fmla="*/ 184150 w 2552700"/>
                    <a:gd name="connsiteY16" fmla="*/ 0 h 698500"/>
                    <a:gd name="connsiteX0" fmla="*/ 184150 w 2571750"/>
                    <a:gd name="connsiteY0" fmla="*/ 0 h 698500"/>
                    <a:gd name="connsiteX1" fmla="*/ 9525 w 2571750"/>
                    <a:gd name="connsiteY1" fmla="*/ 152400 h 698500"/>
                    <a:gd name="connsiteX2" fmla="*/ 12700 w 2571750"/>
                    <a:gd name="connsiteY2" fmla="*/ 241300 h 698500"/>
                    <a:gd name="connsiteX3" fmla="*/ 2495550 w 2571750"/>
                    <a:gd name="connsiteY3" fmla="*/ 241300 h 698500"/>
                    <a:gd name="connsiteX4" fmla="*/ 2463800 w 2571750"/>
                    <a:gd name="connsiteY4" fmla="*/ 552450 h 698500"/>
                    <a:gd name="connsiteX5" fmla="*/ 69850 w 2571750"/>
                    <a:gd name="connsiteY5" fmla="*/ 565150 h 698500"/>
                    <a:gd name="connsiteX6" fmla="*/ 95250 w 2571750"/>
                    <a:gd name="connsiteY6" fmla="*/ 520700 h 698500"/>
                    <a:gd name="connsiteX7" fmla="*/ 0 w 2571750"/>
                    <a:gd name="connsiteY7" fmla="*/ 577850 h 698500"/>
                    <a:gd name="connsiteX8" fmla="*/ 38100 w 2571750"/>
                    <a:gd name="connsiteY8" fmla="*/ 666750 h 698500"/>
                    <a:gd name="connsiteX9" fmla="*/ 2393950 w 2571750"/>
                    <a:gd name="connsiteY9" fmla="*/ 692150 h 698500"/>
                    <a:gd name="connsiteX10" fmla="*/ 2425700 w 2571750"/>
                    <a:gd name="connsiteY10" fmla="*/ 666750 h 698500"/>
                    <a:gd name="connsiteX11" fmla="*/ 2495550 w 2571750"/>
                    <a:gd name="connsiteY11" fmla="*/ 698500 h 698500"/>
                    <a:gd name="connsiteX12" fmla="*/ 2546350 w 2571750"/>
                    <a:gd name="connsiteY12" fmla="*/ 685800 h 698500"/>
                    <a:gd name="connsiteX13" fmla="*/ 2571750 w 2571750"/>
                    <a:gd name="connsiteY13" fmla="*/ 193675 h 698500"/>
                    <a:gd name="connsiteX14" fmla="*/ 2470150 w 2571750"/>
                    <a:gd name="connsiteY14" fmla="*/ 95250 h 698500"/>
                    <a:gd name="connsiteX15" fmla="*/ 514350 w 2571750"/>
                    <a:gd name="connsiteY15" fmla="*/ 184150 h 698500"/>
                    <a:gd name="connsiteX16" fmla="*/ 184150 w 2571750"/>
                    <a:gd name="connsiteY16" fmla="*/ 0 h 698500"/>
                    <a:gd name="connsiteX0" fmla="*/ 184150 w 2555875"/>
                    <a:gd name="connsiteY0" fmla="*/ 0 h 698500"/>
                    <a:gd name="connsiteX1" fmla="*/ 9525 w 2555875"/>
                    <a:gd name="connsiteY1" fmla="*/ 152400 h 698500"/>
                    <a:gd name="connsiteX2" fmla="*/ 12700 w 2555875"/>
                    <a:gd name="connsiteY2" fmla="*/ 241300 h 698500"/>
                    <a:gd name="connsiteX3" fmla="*/ 2495550 w 2555875"/>
                    <a:gd name="connsiteY3" fmla="*/ 241300 h 698500"/>
                    <a:gd name="connsiteX4" fmla="*/ 2463800 w 2555875"/>
                    <a:gd name="connsiteY4" fmla="*/ 552450 h 698500"/>
                    <a:gd name="connsiteX5" fmla="*/ 69850 w 2555875"/>
                    <a:gd name="connsiteY5" fmla="*/ 565150 h 698500"/>
                    <a:gd name="connsiteX6" fmla="*/ 95250 w 2555875"/>
                    <a:gd name="connsiteY6" fmla="*/ 520700 h 698500"/>
                    <a:gd name="connsiteX7" fmla="*/ 0 w 2555875"/>
                    <a:gd name="connsiteY7" fmla="*/ 577850 h 698500"/>
                    <a:gd name="connsiteX8" fmla="*/ 38100 w 2555875"/>
                    <a:gd name="connsiteY8" fmla="*/ 666750 h 698500"/>
                    <a:gd name="connsiteX9" fmla="*/ 2393950 w 2555875"/>
                    <a:gd name="connsiteY9" fmla="*/ 692150 h 698500"/>
                    <a:gd name="connsiteX10" fmla="*/ 2425700 w 2555875"/>
                    <a:gd name="connsiteY10" fmla="*/ 666750 h 698500"/>
                    <a:gd name="connsiteX11" fmla="*/ 2495550 w 2555875"/>
                    <a:gd name="connsiteY11" fmla="*/ 698500 h 698500"/>
                    <a:gd name="connsiteX12" fmla="*/ 2546350 w 2555875"/>
                    <a:gd name="connsiteY12" fmla="*/ 685800 h 698500"/>
                    <a:gd name="connsiteX13" fmla="*/ 2555875 w 2555875"/>
                    <a:gd name="connsiteY13" fmla="*/ 171450 h 698500"/>
                    <a:gd name="connsiteX14" fmla="*/ 2470150 w 2555875"/>
                    <a:gd name="connsiteY14" fmla="*/ 95250 h 698500"/>
                    <a:gd name="connsiteX15" fmla="*/ 514350 w 2555875"/>
                    <a:gd name="connsiteY15" fmla="*/ 184150 h 698500"/>
                    <a:gd name="connsiteX16" fmla="*/ 184150 w 2555875"/>
                    <a:gd name="connsiteY16" fmla="*/ 0 h 698500"/>
                    <a:gd name="connsiteX0" fmla="*/ 184150 w 2562506"/>
                    <a:gd name="connsiteY0" fmla="*/ 0 h 698500"/>
                    <a:gd name="connsiteX1" fmla="*/ 9525 w 2562506"/>
                    <a:gd name="connsiteY1" fmla="*/ 152400 h 698500"/>
                    <a:gd name="connsiteX2" fmla="*/ 12700 w 2562506"/>
                    <a:gd name="connsiteY2" fmla="*/ 241300 h 698500"/>
                    <a:gd name="connsiteX3" fmla="*/ 2495550 w 2562506"/>
                    <a:gd name="connsiteY3" fmla="*/ 241300 h 698500"/>
                    <a:gd name="connsiteX4" fmla="*/ 2463800 w 2562506"/>
                    <a:gd name="connsiteY4" fmla="*/ 552450 h 698500"/>
                    <a:gd name="connsiteX5" fmla="*/ 69850 w 2562506"/>
                    <a:gd name="connsiteY5" fmla="*/ 565150 h 698500"/>
                    <a:gd name="connsiteX6" fmla="*/ 95250 w 2562506"/>
                    <a:gd name="connsiteY6" fmla="*/ 520700 h 698500"/>
                    <a:gd name="connsiteX7" fmla="*/ 0 w 2562506"/>
                    <a:gd name="connsiteY7" fmla="*/ 577850 h 698500"/>
                    <a:gd name="connsiteX8" fmla="*/ 38100 w 2562506"/>
                    <a:gd name="connsiteY8" fmla="*/ 666750 h 698500"/>
                    <a:gd name="connsiteX9" fmla="*/ 2393950 w 2562506"/>
                    <a:gd name="connsiteY9" fmla="*/ 692150 h 698500"/>
                    <a:gd name="connsiteX10" fmla="*/ 2425700 w 2562506"/>
                    <a:gd name="connsiteY10" fmla="*/ 666750 h 698500"/>
                    <a:gd name="connsiteX11" fmla="*/ 2495550 w 2562506"/>
                    <a:gd name="connsiteY11" fmla="*/ 698500 h 698500"/>
                    <a:gd name="connsiteX12" fmla="*/ 2562225 w 2562506"/>
                    <a:gd name="connsiteY12" fmla="*/ 685800 h 698500"/>
                    <a:gd name="connsiteX13" fmla="*/ 2555875 w 2562506"/>
                    <a:gd name="connsiteY13" fmla="*/ 171450 h 698500"/>
                    <a:gd name="connsiteX14" fmla="*/ 2470150 w 2562506"/>
                    <a:gd name="connsiteY14" fmla="*/ 95250 h 698500"/>
                    <a:gd name="connsiteX15" fmla="*/ 514350 w 2562506"/>
                    <a:gd name="connsiteY15" fmla="*/ 184150 h 698500"/>
                    <a:gd name="connsiteX16" fmla="*/ 184150 w 2562506"/>
                    <a:gd name="connsiteY16" fmla="*/ 0 h 69850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25700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9525 w 2562506"/>
                    <a:gd name="connsiteY8" fmla="*/ 688975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92075 w 2559331"/>
                    <a:gd name="connsiteY6" fmla="*/ 520700 h 692150"/>
                    <a:gd name="connsiteX7" fmla="*/ 0 w 2559331"/>
                    <a:gd name="connsiteY7" fmla="*/ 593725 h 692150"/>
                    <a:gd name="connsiteX8" fmla="*/ 6350 w 2559331"/>
                    <a:gd name="connsiteY8" fmla="*/ 688975 h 692150"/>
                    <a:gd name="connsiteX9" fmla="*/ 2390775 w 2559331"/>
                    <a:gd name="connsiteY9" fmla="*/ 692150 h 692150"/>
                    <a:gd name="connsiteX10" fmla="*/ 2432050 w 2559331"/>
                    <a:gd name="connsiteY10" fmla="*/ 6667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559050 w 2559331"/>
                    <a:gd name="connsiteY11" fmla="*/ 685800 h 692150"/>
                    <a:gd name="connsiteX12" fmla="*/ 2552700 w 2559331"/>
                    <a:gd name="connsiteY12" fmla="*/ 171450 h 692150"/>
                    <a:gd name="connsiteX13" fmla="*/ 2466975 w 2559331"/>
                    <a:gd name="connsiteY13" fmla="*/ 95250 h 692150"/>
                    <a:gd name="connsiteX14" fmla="*/ 511175 w 2559331"/>
                    <a:gd name="connsiteY14" fmla="*/ 184150 h 692150"/>
                    <a:gd name="connsiteX15" fmla="*/ 180975 w 2559331"/>
                    <a:gd name="connsiteY15" fmla="*/ 0 h 692150"/>
                    <a:gd name="connsiteX0" fmla="*/ 180975 w 2559331"/>
                    <a:gd name="connsiteY0" fmla="*/ 0 h 688975"/>
                    <a:gd name="connsiteX1" fmla="*/ 6350 w 2559331"/>
                    <a:gd name="connsiteY1" fmla="*/ 152400 h 688975"/>
                    <a:gd name="connsiteX2" fmla="*/ 9525 w 2559331"/>
                    <a:gd name="connsiteY2" fmla="*/ 241300 h 688975"/>
                    <a:gd name="connsiteX3" fmla="*/ 2454275 w 2559331"/>
                    <a:gd name="connsiteY3" fmla="*/ 234950 h 688975"/>
                    <a:gd name="connsiteX4" fmla="*/ 2454275 w 2559331"/>
                    <a:gd name="connsiteY4" fmla="*/ 552450 h 688975"/>
                    <a:gd name="connsiteX5" fmla="*/ 66675 w 2559331"/>
                    <a:gd name="connsiteY5" fmla="*/ 565150 h 688975"/>
                    <a:gd name="connsiteX6" fmla="*/ 88900 w 2559331"/>
                    <a:gd name="connsiteY6" fmla="*/ 568325 h 688975"/>
                    <a:gd name="connsiteX7" fmla="*/ 92075 w 2559331"/>
                    <a:gd name="connsiteY7" fmla="*/ 520700 h 688975"/>
                    <a:gd name="connsiteX8" fmla="*/ 0 w 2559331"/>
                    <a:gd name="connsiteY8" fmla="*/ 593725 h 688975"/>
                    <a:gd name="connsiteX9" fmla="*/ 6350 w 2559331"/>
                    <a:gd name="connsiteY9" fmla="*/ 688975 h 688975"/>
                    <a:gd name="connsiteX10" fmla="*/ 2559050 w 2559331"/>
                    <a:gd name="connsiteY10" fmla="*/ 685800 h 688975"/>
                    <a:gd name="connsiteX11" fmla="*/ 2552700 w 2559331"/>
                    <a:gd name="connsiteY11" fmla="*/ 171450 h 688975"/>
                    <a:gd name="connsiteX12" fmla="*/ 2466975 w 2559331"/>
                    <a:gd name="connsiteY12" fmla="*/ 95250 h 688975"/>
                    <a:gd name="connsiteX13" fmla="*/ 511175 w 2559331"/>
                    <a:gd name="connsiteY13" fmla="*/ 184150 h 688975"/>
                    <a:gd name="connsiteX14" fmla="*/ 180975 w 25593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54275 w 2570812"/>
                    <a:gd name="connsiteY3" fmla="*/ 2349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485775 w 2570812"/>
                    <a:gd name="connsiteY13" fmla="*/ 1714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180975 w 2570812"/>
                    <a:gd name="connsiteY13" fmla="*/ 0 h 688975"/>
                    <a:gd name="connsiteX0" fmla="*/ 180975 w 2570812"/>
                    <a:gd name="connsiteY0" fmla="*/ 31750 h 720725"/>
                    <a:gd name="connsiteX1" fmla="*/ 6350 w 2570812"/>
                    <a:gd name="connsiteY1" fmla="*/ 184150 h 720725"/>
                    <a:gd name="connsiteX2" fmla="*/ 9525 w 2570812"/>
                    <a:gd name="connsiteY2" fmla="*/ 273050 h 720725"/>
                    <a:gd name="connsiteX3" fmla="*/ 2460625 w 2570812"/>
                    <a:gd name="connsiteY3" fmla="*/ 279400 h 720725"/>
                    <a:gd name="connsiteX4" fmla="*/ 2457450 w 2570812"/>
                    <a:gd name="connsiteY4" fmla="*/ 593725 h 720725"/>
                    <a:gd name="connsiteX5" fmla="*/ 66675 w 2570812"/>
                    <a:gd name="connsiteY5" fmla="*/ 596900 h 720725"/>
                    <a:gd name="connsiteX6" fmla="*/ 88900 w 2570812"/>
                    <a:gd name="connsiteY6" fmla="*/ 600075 h 720725"/>
                    <a:gd name="connsiteX7" fmla="*/ 92075 w 2570812"/>
                    <a:gd name="connsiteY7" fmla="*/ 552450 h 720725"/>
                    <a:gd name="connsiteX8" fmla="*/ 0 w 2570812"/>
                    <a:gd name="connsiteY8" fmla="*/ 625475 h 720725"/>
                    <a:gd name="connsiteX9" fmla="*/ 6350 w 2570812"/>
                    <a:gd name="connsiteY9" fmla="*/ 720725 h 720725"/>
                    <a:gd name="connsiteX10" fmla="*/ 2565400 w 2570812"/>
                    <a:gd name="connsiteY10" fmla="*/ 720725 h 720725"/>
                    <a:gd name="connsiteX11" fmla="*/ 2552700 w 2570812"/>
                    <a:gd name="connsiteY11" fmla="*/ 203200 h 720725"/>
                    <a:gd name="connsiteX12" fmla="*/ 2336800 w 2570812"/>
                    <a:gd name="connsiteY12" fmla="*/ 0 h 720725"/>
                    <a:gd name="connsiteX13" fmla="*/ 180975 w 2570812"/>
                    <a:gd name="connsiteY13" fmla="*/ 31750 h 72072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352675 w 2570812"/>
                    <a:gd name="connsiteY12" fmla="*/ 19050 h 688975"/>
                    <a:gd name="connsiteX13" fmla="*/ 180975 w 2570812"/>
                    <a:gd name="connsiteY13" fmla="*/ 0 h 6889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52675 w 2570812"/>
                    <a:gd name="connsiteY12" fmla="*/ 4445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08225 w 2570812"/>
                    <a:gd name="connsiteY12" fmla="*/ 1270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2985"/>
                    <a:gd name="connsiteY0" fmla="*/ 0 h 714375"/>
                    <a:gd name="connsiteX1" fmla="*/ 6350 w 2572985"/>
                    <a:gd name="connsiteY1" fmla="*/ 177800 h 714375"/>
                    <a:gd name="connsiteX2" fmla="*/ 9525 w 2572985"/>
                    <a:gd name="connsiteY2" fmla="*/ 266700 h 714375"/>
                    <a:gd name="connsiteX3" fmla="*/ 2460625 w 2572985"/>
                    <a:gd name="connsiteY3" fmla="*/ 273050 h 714375"/>
                    <a:gd name="connsiteX4" fmla="*/ 2457450 w 2572985"/>
                    <a:gd name="connsiteY4" fmla="*/ 587375 h 714375"/>
                    <a:gd name="connsiteX5" fmla="*/ 66675 w 2572985"/>
                    <a:gd name="connsiteY5" fmla="*/ 590550 h 714375"/>
                    <a:gd name="connsiteX6" fmla="*/ 88900 w 2572985"/>
                    <a:gd name="connsiteY6" fmla="*/ 593725 h 714375"/>
                    <a:gd name="connsiteX7" fmla="*/ 92075 w 2572985"/>
                    <a:gd name="connsiteY7" fmla="*/ 546100 h 714375"/>
                    <a:gd name="connsiteX8" fmla="*/ 0 w 2572985"/>
                    <a:gd name="connsiteY8" fmla="*/ 619125 h 714375"/>
                    <a:gd name="connsiteX9" fmla="*/ 6350 w 2572985"/>
                    <a:gd name="connsiteY9" fmla="*/ 714375 h 714375"/>
                    <a:gd name="connsiteX10" fmla="*/ 2565400 w 2572985"/>
                    <a:gd name="connsiteY10" fmla="*/ 714375 h 714375"/>
                    <a:gd name="connsiteX11" fmla="*/ 2565567 w 2572985"/>
                    <a:gd name="connsiteY11" fmla="*/ 205427 h 714375"/>
                    <a:gd name="connsiteX12" fmla="*/ 2295525 w 2572985"/>
                    <a:gd name="connsiteY12" fmla="*/ 0 h 714375"/>
                    <a:gd name="connsiteX13" fmla="*/ 225425 w 2572985"/>
                    <a:gd name="connsiteY13" fmla="*/ 0 h 714375"/>
                    <a:gd name="connsiteX0" fmla="*/ 225425 w 2575763"/>
                    <a:gd name="connsiteY0" fmla="*/ 0 h 714375"/>
                    <a:gd name="connsiteX1" fmla="*/ 6350 w 2575763"/>
                    <a:gd name="connsiteY1" fmla="*/ 177800 h 714375"/>
                    <a:gd name="connsiteX2" fmla="*/ 9525 w 2575763"/>
                    <a:gd name="connsiteY2" fmla="*/ 266700 h 714375"/>
                    <a:gd name="connsiteX3" fmla="*/ 2460625 w 2575763"/>
                    <a:gd name="connsiteY3" fmla="*/ 273050 h 714375"/>
                    <a:gd name="connsiteX4" fmla="*/ 2457450 w 2575763"/>
                    <a:gd name="connsiteY4" fmla="*/ 587375 h 714375"/>
                    <a:gd name="connsiteX5" fmla="*/ 66675 w 2575763"/>
                    <a:gd name="connsiteY5" fmla="*/ 590550 h 714375"/>
                    <a:gd name="connsiteX6" fmla="*/ 88900 w 2575763"/>
                    <a:gd name="connsiteY6" fmla="*/ 593725 h 714375"/>
                    <a:gd name="connsiteX7" fmla="*/ 92075 w 2575763"/>
                    <a:gd name="connsiteY7" fmla="*/ 546100 h 714375"/>
                    <a:gd name="connsiteX8" fmla="*/ 0 w 2575763"/>
                    <a:gd name="connsiteY8" fmla="*/ 619125 h 714375"/>
                    <a:gd name="connsiteX9" fmla="*/ 6350 w 2575763"/>
                    <a:gd name="connsiteY9" fmla="*/ 714375 h 714375"/>
                    <a:gd name="connsiteX10" fmla="*/ 2565400 w 2575763"/>
                    <a:gd name="connsiteY10" fmla="*/ 714375 h 714375"/>
                    <a:gd name="connsiteX11" fmla="*/ 2574145 w 2575763"/>
                    <a:gd name="connsiteY11" fmla="*/ 205427 h 714375"/>
                    <a:gd name="connsiteX12" fmla="*/ 2295525 w 2575763"/>
                    <a:gd name="connsiteY12" fmla="*/ 0 h 714375"/>
                    <a:gd name="connsiteX13" fmla="*/ 225425 w 2575763"/>
                    <a:gd name="connsiteY13" fmla="*/ 0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75763" h="714375">
                      <a:moveTo>
                        <a:pt x="225425" y="0"/>
                      </a:moveTo>
                      <a:lnTo>
                        <a:pt x="6350" y="177800"/>
                      </a:lnTo>
                      <a:lnTo>
                        <a:pt x="9525" y="266700"/>
                      </a:lnTo>
                      <a:lnTo>
                        <a:pt x="2460625" y="273050"/>
                      </a:lnTo>
                      <a:cubicBezTo>
                        <a:pt x="2459567" y="377825"/>
                        <a:pt x="2458508" y="482600"/>
                        <a:pt x="2457450" y="587375"/>
                      </a:cubicBezTo>
                      <a:lnTo>
                        <a:pt x="66675" y="590550"/>
                      </a:lnTo>
                      <a:cubicBezTo>
                        <a:pt x="69850" y="588433"/>
                        <a:pt x="85725" y="595842"/>
                        <a:pt x="88900" y="593725"/>
                      </a:cubicBezTo>
                      <a:lnTo>
                        <a:pt x="92075" y="546100"/>
                      </a:lnTo>
                      <a:lnTo>
                        <a:pt x="0" y="619125"/>
                      </a:lnTo>
                      <a:lnTo>
                        <a:pt x="6350" y="714375"/>
                      </a:lnTo>
                      <a:lnTo>
                        <a:pt x="2565400" y="714375"/>
                      </a:lnTo>
                      <a:cubicBezTo>
                        <a:pt x="2583392" y="672042"/>
                        <a:pt x="2572028" y="381110"/>
                        <a:pt x="2574145" y="205427"/>
                      </a:cubicBezTo>
                      <a:cubicBezTo>
                        <a:pt x="2488420" y="123935"/>
                        <a:pt x="2381250" y="65617"/>
                        <a:pt x="2295525" y="0"/>
                      </a:cubicBezTo>
                      <a:lnTo>
                        <a:pt x="225425" y="0"/>
                      </a:lnTo>
                      <a:close/>
                    </a:path>
                  </a:pathLst>
                </a:custGeom>
                <a:solidFill>
                  <a:schemeClr val="accent1"/>
                </a:solidFill>
                <a:ln>
                  <a:noFill/>
                </a:ln>
                <a:effectLst>
                  <a:outerShdw blurRad="76200" dist="12700" dir="8100000" sy="-23000" kx="8004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70" name="Rectangle 22">
                  <a:extLst>
                    <a:ext uri="{FF2B5EF4-FFF2-40B4-BE49-F238E27FC236}">
                      <a16:creationId xmlns:a16="http://schemas.microsoft.com/office/drawing/2014/main" xmlns="" id="{D9A0D5B1-8685-4D85-891F-E4D44B6E3BA2}"/>
                    </a:ext>
                  </a:extLst>
                </p:cNvPr>
                <p:cNvSpPr/>
                <p:nvPr/>
              </p:nvSpPr>
              <p:spPr>
                <a:xfrm>
                  <a:off x="3707904" y="3762375"/>
                  <a:ext cx="2376264" cy="321543"/>
                </a:xfrm>
                <a:custGeom>
                  <a:avLst/>
                  <a:gdLst>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64" h="321543">
                      <a:moveTo>
                        <a:pt x="0" y="0"/>
                      </a:moveTo>
                      <a:lnTo>
                        <a:pt x="2376264" y="0"/>
                      </a:lnTo>
                      <a:lnTo>
                        <a:pt x="2376264" y="321543"/>
                      </a:lnTo>
                      <a:lnTo>
                        <a:pt x="0" y="321543"/>
                      </a:lnTo>
                      <a:cubicBezTo>
                        <a:pt x="34925" y="258812"/>
                        <a:pt x="50800" y="110356"/>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57" name="Group 56">
                <a:extLst>
                  <a:ext uri="{FF2B5EF4-FFF2-40B4-BE49-F238E27FC236}">
                    <a16:creationId xmlns:a16="http://schemas.microsoft.com/office/drawing/2014/main" xmlns="" id="{BBFF16BD-43F4-48A1-912B-AC384EBDF24C}"/>
                  </a:ext>
                </a:extLst>
              </p:cNvPr>
              <p:cNvGrpSpPr/>
              <p:nvPr/>
            </p:nvGrpSpPr>
            <p:grpSpPr>
              <a:xfrm>
                <a:off x="4035197" y="5083389"/>
                <a:ext cx="2071096" cy="442029"/>
                <a:chOff x="3644106" y="3130550"/>
                <a:chExt cx="2603340" cy="555625"/>
              </a:xfrm>
              <a:effectLst>
                <a:outerShdw blurRad="50800" dist="38100" dir="8100000" algn="tr" rotWithShape="0">
                  <a:prstClr val="black">
                    <a:alpha val="40000"/>
                  </a:prstClr>
                </a:outerShdw>
              </a:effectLst>
            </p:grpSpPr>
            <p:sp>
              <p:nvSpPr>
                <p:cNvPr id="67" name="Freeform 18">
                  <a:extLst>
                    <a:ext uri="{FF2B5EF4-FFF2-40B4-BE49-F238E27FC236}">
                      <a16:creationId xmlns:a16="http://schemas.microsoft.com/office/drawing/2014/main" xmlns="" id="{39CADBAF-FA27-48FE-88AA-6D17A414B25E}"/>
                    </a:ext>
                  </a:extLst>
                </p:cNvPr>
                <p:cNvSpPr/>
                <p:nvPr/>
              </p:nvSpPr>
              <p:spPr>
                <a:xfrm>
                  <a:off x="3644106" y="3130550"/>
                  <a:ext cx="2603340" cy="555625"/>
                </a:xfrm>
                <a:custGeom>
                  <a:avLst/>
                  <a:gdLst>
                    <a:gd name="connsiteX0" fmla="*/ 47625 w 2552700"/>
                    <a:gd name="connsiteY0" fmla="*/ 374650 h 685800"/>
                    <a:gd name="connsiteX1" fmla="*/ 0 w 2552700"/>
                    <a:gd name="connsiteY1" fmla="*/ 422275 h 685800"/>
                    <a:gd name="connsiteX2" fmla="*/ 447675 w 2552700"/>
                    <a:gd name="connsiteY2" fmla="*/ 685800 h 685800"/>
                    <a:gd name="connsiteX3" fmla="*/ 2549525 w 2552700"/>
                    <a:gd name="connsiteY3" fmla="*/ 615950 h 685800"/>
                    <a:gd name="connsiteX4" fmla="*/ 2552700 w 2552700"/>
                    <a:gd name="connsiteY4" fmla="*/ 273050 h 685800"/>
                    <a:gd name="connsiteX5" fmla="*/ 1384300 w 2552700"/>
                    <a:gd name="connsiteY5" fmla="*/ 0 h 685800"/>
                    <a:gd name="connsiteX6" fmla="*/ 6350 w 2552700"/>
                    <a:gd name="connsiteY6" fmla="*/ 168275 h 685800"/>
                    <a:gd name="connsiteX7" fmla="*/ 3175 w 2552700"/>
                    <a:gd name="connsiteY7" fmla="*/ 206375 h 685800"/>
                    <a:gd name="connsiteX8" fmla="*/ 463550 w 2552700"/>
                    <a:gd name="connsiteY8" fmla="*/ 374650 h 685800"/>
                    <a:gd name="connsiteX9" fmla="*/ 2520950 w 2552700"/>
                    <a:gd name="connsiteY9" fmla="*/ 333375 h 685800"/>
                    <a:gd name="connsiteX10" fmla="*/ 2501900 w 2552700"/>
                    <a:gd name="connsiteY10" fmla="*/ 549275 h 685800"/>
                    <a:gd name="connsiteX11" fmla="*/ 473075 w 2552700"/>
                    <a:gd name="connsiteY11" fmla="*/ 622300 h 685800"/>
                    <a:gd name="connsiteX12" fmla="*/ 47625 w 2552700"/>
                    <a:gd name="connsiteY12" fmla="*/ 374650 h 685800"/>
                    <a:gd name="connsiteX0" fmla="*/ 47625 w 2552700"/>
                    <a:gd name="connsiteY0" fmla="*/ 263525 h 574675"/>
                    <a:gd name="connsiteX1" fmla="*/ 0 w 2552700"/>
                    <a:gd name="connsiteY1" fmla="*/ 311150 h 574675"/>
                    <a:gd name="connsiteX2" fmla="*/ 447675 w 2552700"/>
                    <a:gd name="connsiteY2" fmla="*/ 574675 h 574675"/>
                    <a:gd name="connsiteX3" fmla="*/ 2549525 w 2552700"/>
                    <a:gd name="connsiteY3" fmla="*/ 504825 h 574675"/>
                    <a:gd name="connsiteX4" fmla="*/ 2552700 w 2552700"/>
                    <a:gd name="connsiteY4" fmla="*/ 161925 h 574675"/>
                    <a:gd name="connsiteX5" fmla="*/ 1552575 w 2552700"/>
                    <a:gd name="connsiteY5" fmla="*/ 0 h 574675"/>
                    <a:gd name="connsiteX6" fmla="*/ 6350 w 2552700"/>
                    <a:gd name="connsiteY6" fmla="*/ 57150 h 574675"/>
                    <a:gd name="connsiteX7" fmla="*/ 3175 w 2552700"/>
                    <a:gd name="connsiteY7" fmla="*/ 95250 h 574675"/>
                    <a:gd name="connsiteX8" fmla="*/ 463550 w 2552700"/>
                    <a:gd name="connsiteY8" fmla="*/ 263525 h 574675"/>
                    <a:gd name="connsiteX9" fmla="*/ 2520950 w 2552700"/>
                    <a:gd name="connsiteY9" fmla="*/ 222250 h 574675"/>
                    <a:gd name="connsiteX10" fmla="*/ 2501900 w 2552700"/>
                    <a:gd name="connsiteY10" fmla="*/ 438150 h 574675"/>
                    <a:gd name="connsiteX11" fmla="*/ 473075 w 2552700"/>
                    <a:gd name="connsiteY11" fmla="*/ 511175 h 574675"/>
                    <a:gd name="connsiteX12" fmla="*/ 47625 w 2552700"/>
                    <a:gd name="connsiteY12" fmla="*/ 263525 h 574675"/>
                    <a:gd name="connsiteX0" fmla="*/ 47625 w 2552700"/>
                    <a:gd name="connsiteY0" fmla="*/ 244475 h 555625"/>
                    <a:gd name="connsiteX1" fmla="*/ 0 w 2552700"/>
                    <a:gd name="connsiteY1" fmla="*/ 292100 h 555625"/>
                    <a:gd name="connsiteX2" fmla="*/ 447675 w 2552700"/>
                    <a:gd name="connsiteY2" fmla="*/ 555625 h 555625"/>
                    <a:gd name="connsiteX3" fmla="*/ 2549525 w 2552700"/>
                    <a:gd name="connsiteY3" fmla="*/ 485775 h 555625"/>
                    <a:gd name="connsiteX4" fmla="*/ 2552700 w 2552700"/>
                    <a:gd name="connsiteY4" fmla="*/ 142875 h 555625"/>
                    <a:gd name="connsiteX5" fmla="*/ 1606550 w 2552700"/>
                    <a:gd name="connsiteY5" fmla="*/ 0 h 555625"/>
                    <a:gd name="connsiteX6" fmla="*/ 6350 w 2552700"/>
                    <a:gd name="connsiteY6" fmla="*/ 38100 h 555625"/>
                    <a:gd name="connsiteX7" fmla="*/ 3175 w 2552700"/>
                    <a:gd name="connsiteY7" fmla="*/ 76200 h 555625"/>
                    <a:gd name="connsiteX8" fmla="*/ 463550 w 2552700"/>
                    <a:gd name="connsiteY8" fmla="*/ 244475 h 555625"/>
                    <a:gd name="connsiteX9" fmla="*/ 2520950 w 2552700"/>
                    <a:gd name="connsiteY9" fmla="*/ 203200 h 555625"/>
                    <a:gd name="connsiteX10" fmla="*/ 2501900 w 2552700"/>
                    <a:gd name="connsiteY10" fmla="*/ 419100 h 555625"/>
                    <a:gd name="connsiteX11" fmla="*/ 473075 w 2552700"/>
                    <a:gd name="connsiteY11" fmla="*/ 492125 h 555625"/>
                    <a:gd name="connsiteX12" fmla="*/ 47625 w 2552700"/>
                    <a:gd name="connsiteY12" fmla="*/ 244475 h 555625"/>
                    <a:gd name="connsiteX0" fmla="*/ 47625 w 2585519"/>
                    <a:gd name="connsiteY0" fmla="*/ 244475 h 555625"/>
                    <a:gd name="connsiteX1" fmla="*/ 0 w 2585519"/>
                    <a:gd name="connsiteY1" fmla="*/ 292100 h 555625"/>
                    <a:gd name="connsiteX2" fmla="*/ 447675 w 2585519"/>
                    <a:gd name="connsiteY2" fmla="*/ 555625 h 555625"/>
                    <a:gd name="connsiteX3" fmla="*/ 2549525 w 2585519"/>
                    <a:gd name="connsiteY3" fmla="*/ 485775 h 555625"/>
                    <a:gd name="connsiteX4" fmla="*/ 2552700 w 2585519"/>
                    <a:gd name="connsiteY4" fmla="*/ 142875 h 555625"/>
                    <a:gd name="connsiteX5" fmla="*/ 1606550 w 2585519"/>
                    <a:gd name="connsiteY5" fmla="*/ 0 h 555625"/>
                    <a:gd name="connsiteX6" fmla="*/ 6350 w 2585519"/>
                    <a:gd name="connsiteY6" fmla="*/ 38100 h 555625"/>
                    <a:gd name="connsiteX7" fmla="*/ 3175 w 2585519"/>
                    <a:gd name="connsiteY7" fmla="*/ 76200 h 555625"/>
                    <a:gd name="connsiteX8" fmla="*/ 463550 w 2585519"/>
                    <a:gd name="connsiteY8" fmla="*/ 244475 h 555625"/>
                    <a:gd name="connsiteX9" fmla="*/ 2520950 w 2585519"/>
                    <a:gd name="connsiteY9" fmla="*/ 203200 h 555625"/>
                    <a:gd name="connsiteX10" fmla="*/ 2501900 w 2585519"/>
                    <a:gd name="connsiteY10" fmla="*/ 419100 h 555625"/>
                    <a:gd name="connsiteX11" fmla="*/ 473075 w 2585519"/>
                    <a:gd name="connsiteY11" fmla="*/ 492125 h 555625"/>
                    <a:gd name="connsiteX12" fmla="*/ 47625 w 2585519"/>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520950 w 2599371"/>
                    <a:gd name="connsiteY9" fmla="*/ 203200 h 555625"/>
                    <a:gd name="connsiteX10" fmla="*/ 2501900 w 2599371"/>
                    <a:gd name="connsiteY10" fmla="*/ 41910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01900 w 2599371"/>
                    <a:gd name="connsiteY10" fmla="*/ 41910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27300 w 2599371"/>
                    <a:gd name="connsiteY10" fmla="*/ 307975 h 555625"/>
                    <a:gd name="connsiteX11" fmla="*/ 2501900 w 2599371"/>
                    <a:gd name="connsiteY11" fmla="*/ 419100 h 555625"/>
                    <a:gd name="connsiteX12" fmla="*/ 473075 w 2599371"/>
                    <a:gd name="connsiteY12" fmla="*/ 492125 h 555625"/>
                    <a:gd name="connsiteX13" fmla="*/ 47625 w 2599371"/>
                    <a:gd name="connsiteY13"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27300 w 2599371"/>
                    <a:gd name="connsiteY10" fmla="*/ 307975 h 555625"/>
                    <a:gd name="connsiteX11" fmla="*/ 2479675 w 2599371"/>
                    <a:gd name="connsiteY11" fmla="*/ 425450 h 555625"/>
                    <a:gd name="connsiteX12" fmla="*/ 473075 w 2599371"/>
                    <a:gd name="connsiteY12" fmla="*/ 492125 h 555625"/>
                    <a:gd name="connsiteX13" fmla="*/ 47625 w 2599371"/>
                    <a:gd name="connsiteY13" fmla="*/ 244475 h 555625"/>
                    <a:gd name="connsiteX0" fmla="*/ 47625 w 2740156"/>
                    <a:gd name="connsiteY0" fmla="*/ 244475 h 555625"/>
                    <a:gd name="connsiteX1" fmla="*/ 0 w 2740156"/>
                    <a:gd name="connsiteY1" fmla="*/ 292100 h 555625"/>
                    <a:gd name="connsiteX2" fmla="*/ 447675 w 2740156"/>
                    <a:gd name="connsiteY2" fmla="*/ 555625 h 555625"/>
                    <a:gd name="connsiteX3" fmla="*/ 2549525 w 2740156"/>
                    <a:gd name="connsiteY3" fmla="*/ 485775 h 555625"/>
                    <a:gd name="connsiteX4" fmla="*/ 2552700 w 2740156"/>
                    <a:gd name="connsiteY4" fmla="*/ 142875 h 555625"/>
                    <a:gd name="connsiteX5" fmla="*/ 1606550 w 2740156"/>
                    <a:gd name="connsiteY5" fmla="*/ 0 h 555625"/>
                    <a:gd name="connsiteX6" fmla="*/ 6350 w 2740156"/>
                    <a:gd name="connsiteY6" fmla="*/ 38100 h 555625"/>
                    <a:gd name="connsiteX7" fmla="*/ 3175 w 2740156"/>
                    <a:gd name="connsiteY7" fmla="*/ 76200 h 555625"/>
                    <a:gd name="connsiteX8" fmla="*/ 463550 w 2740156"/>
                    <a:gd name="connsiteY8" fmla="*/ 244475 h 555625"/>
                    <a:gd name="connsiteX9" fmla="*/ 2495550 w 2740156"/>
                    <a:gd name="connsiteY9" fmla="*/ 206375 h 555625"/>
                    <a:gd name="connsiteX10" fmla="*/ 2479675 w 2740156"/>
                    <a:gd name="connsiteY10" fmla="*/ 425450 h 555625"/>
                    <a:gd name="connsiteX11" fmla="*/ 473075 w 2740156"/>
                    <a:gd name="connsiteY11" fmla="*/ 492125 h 555625"/>
                    <a:gd name="connsiteX12" fmla="*/ 47625 w 2740156"/>
                    <a:gd name="connsiteY12" fmla="*/ 244475 h 555625"/>
                    <a:gd name="connsiteX0" fmla="*/ 47625 w 2646925"/>
                    <a:gd name="connsiteY0" fmla="*/ 244475 h 555625"/>
                    <a:gd name="connsiteX1" fmla="*/ 0 w 2646925"/>
                    <a:gd name="connsiteY1" fmla="*/ 292100 h 555625"/>
                    <a:gd name="connsiteX2" fmla="*/ 447675 w 2646925"/>
                    <a:gd name="connsiteY2" fmla="*/ 555625 h 555625"/>
                    <a:gd name="connsiteX3" fmla="*/ 2549525 w 2646925"/>
                    <a:gd name="connsiteY3" fmla="*/ 485775 h 555625"/>
                    <a:gd name="connsiteX4" fmla="*/ 2552700 w 2646925"/>
                    <a:gd name="connsiteY4" fmla="*/ 142875 h 555625"/>
                    <a:gd name="connsiteX5" fmla="*/ 1606550 w 2646925"/>
                    <a:gd name="connsiteY5" fmla="*/ 0 h 555625"/>
                    <a:gd name="connsiteX6" fmla="*/ 6350 w 2646925"/>
                    <a:gd name="connsiteY6" fmla="*/ 38100 h 555625"/>
                    <a:gd name="connsiteX7" fmla="*/ 3175 w 2646925"/>
                    <a:gd name="connsiteY7" fmla="*/ 76200 h 555625"/>
                    <a:gd name="connsiteX8" fmla="*/ 463550 w 2646925"/>
                    <a:gd name="connsiteY8" fmla="*/ 244475 h 555625"/>
                    <a:gd name="connsiteX9" fmla="*/ 2495550 w 2646925"/>
                    <a:gd name="connsiteY9" fmla="*/ 206375 h 555625"/>
                    <a:gd name="connsiteX10" fmla="*/ 2479675 w 2646925"/>
                    <a:gd name="connsiteY10" fmla="*/ 425450 h 555625"/>
                    <a:gd name="connsiteX11" fmla="*/ 473075 w 2646925"/>
                    <a:gd name="connsiteY11" fmla="*/ 492125 h 555625"/>
                    <a:gd name="connsiteX12" fmla="*/ 47625 w 2646925"/>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24625 w 2608121"/>
                    <a:gd name="connsiteY0" fmla="*/ 244475 h 555625"/>
                    <a:gd name="connsiteX1" fmla="*/ 8750 w 2608121"/>
                    <a:gd name="connsiteY1" fmla="*/ 292100 h 555625"/>
                    <a:gd name="connsiteX2" fmla="*/ 456425 w 2608121"/>
                    <a:gd name="connsiteY2" fmla="*/ 555625 h 555625"/>
                    <a:gd name="connsiteX3" fmla="*/ 2558275 w 2608121"/>
                    <a:gd name="connsiteY3" fmla="*/ 485775 h 555625"/>
                    <a:gd name="connsiteX4" fmla="*/ 2561450 w 2608121"/>
                    <a:gd name="connsiteY4" fmla="*/ 142875 h 555625"/>
                    <a:gd name="connsiteX5" fmla="*/ 1615300 w 2608121"/>
                    <a:gd name="connsiteY5" fmla="*/ 0 h 555625"/>
                    <a:gd name="connsiteX6" fmla="*/ 15100 w 2608121"/>
                    <a:gd name="connsiteY6" fmla="*/ 38100 h 555625"/>
                    <a:gd name="connsiteX7" fmla="*/ 11925 w 2608121"/>
                    <a:gd name="connsiteY7" fmla="*/ 76200 h 555625"/>
                    <a:gd name="connsiteX8" fmla="*/ 472300 w 2608121"/>
                    <a:gd name="connsiteY8" fmla="*/ 244475 h 555625"/>
                    <a:gd name="connsiteX9" fmla="*/ 2478900 w 2608121"/>
                    <a:gd name="connsiteY9" fmla="*/ 209550 h 555625"/>
                    <a:gd name="connsiteX10" fmla="*/ 2488425 w 2608121"/>
                    <a:gd name="connsiteY10" fmla="*/ 425450 h 555625"/>
                    <a:gd name="connsiteX11" fmla="*/ 481825 w 2608121"/>
                    <a:gd name="connsiteY11" fmla="*/ 492125 h 555625"/>
                    <a:gd name="connsiteX12" fmla="*/ 24625 w 2608121"/>
                    <a:gd name="connsiteY12" fmla="*/ 244475 h 555625"/>
                    <a:gd name="connsiteX0" fmla="*/ 20208 w 2622754"/>
                    <a:gd name="connsiteY0" fmla="*/ 244475 h 555625"/>
                    <a:gd name="connsiteX1" fmla="*/ 23383 w 2622754"/>
                    <a:gd name="connsiteY1" fmla="*/ 292100 h 555625"/>
                    <a:gd name="connsiteX2" fmla="*/ 471058 w 2622754"/>
                    <a:gd name="connsiteY2" fmla="*/ 555625 h 555625"/>
                    <a:gd name="connsiteX3" fmla="*/ 2572908 w 2622754"/>
                    <a:gd name="connsiteY3" fmla="*/ 485775 h 555625"/>
                    <a:gd name="connsiteX4" fmla="*/ 2576083 w 2622754"/>
                    <a:gd name="connsiteY4" fmla="*/ 142875 h 555625"/>
                    <a:gd name="connsiteX5" fmla="*/ 1629933 w 2622754"/>
                    <a:gd name="connsiteY5" fmla="*/ 0 h 555625"/>
                    <a:gd name="connsiteX6" fmla="*/ 29733 w 2622754"/>
                    <a:gd name="connsiteY6" fmla="*/ 38100 h 555625"/>
                    <a:gd name="connsiteX7" fmla="*/ 26558 w 2622754"/>
                    <a:gd name="connsiteY7" fmla="*/ 76200 h 555625"/>
                    <a:gd name="connsiteX8" fmla="*/ 486933 w 2622754"/>
                    <a:gd name="connsiteY8" fmla="*/ 244475 h 555625"/>
                    <a:gd name="connsiteX9" fmla="*/ 2493533 w 2622754"/>
                    <a:gd name="connsiteY9" fmla="*/ 209550 h 555625"/>
                    <a:gd name="connsiteX10" fmla="*/ 2503058 w 2622754"/>
                    <a:gd name="connsiteY10" fmla="*/ 425450 h 555625"/>
                    <a:gd name="connsiteX11" fmla="*/ 496458 w 2622754"/>
                    <a:gd name="connsiteY11" fmla="*/ 492125 h 555625"/>
                    <a:gd name="connsiteX12" fmla="*/ 20208 w 2622754"/>
                    <a:gd name="connsiteY12" fmla="*/ 244475 h 555625"/>
                    <a:gd name="connsiteX0" fmla="*/ 63500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63500 w 2599371"/>
                    <a:gd name="connsiteY12" fmla="*/ 244475 h 555625"/>
                    <a:gd name="connsiteX0" fmla="*/ 63500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85775 w 2599371"/>
                    <a:gd name="connsiteY11" fmla="*/ 488950 h 555625"/>
                    <a:gd name="connsiteX12" fmla="*/ 63500 w 2599371"/>
                    <a:gd name="connsiteY12" fmla="*/ 244475 h 555625"/>
                    <a:gd name="connsiteX0" fmla="*/ 96355 w 2632226"/>
                    <a:gd name="connsiteY0" fmla="*/ 244475 h 555625"/>
                    <a:gd name="connsiteX1" fmla="*/ 36030 w 2632226"/>
                    <a:gd name="connsiteY1" fmla="*/ 247650 h 555625"/>
                    <a:gd name="connsiteX2" fmla="*/ 32855 w 2632226"/>
                    <a:gd name="connsiteY2" fmla="*/ 292100 h 555625"/>
                    <a:gd name="connsiteX3" fmla="*/ 480530 w 2632226"/>
                    <a:gd name="connsiteY3" fmla="*/ 555625 h 555625"/>
                    <a:gd name="connsiteX4" fmla="*/ 2582380 w 2632226"/>
                    <a:gd name="connsiteY4" fmla="*/ 485775 h 555625"/>
                    <a:gd name="connsiteX5" fmla="*/ 2585555 w 2632226"/>
                    <a:gd name="connsiteY5" fmla="*/ 142875 h 555625"/>
                    <a:gd name="connsiteX6" fmla="*/ 1639405 w 2632226"/>
                    <a:gd name="connsiteY6" fmla="*/ 0 h 555625"/>
                    <a:gd name="connsiteX7" fmla="*/ 39205 w 2632226"/>
                    <a:gd name="connsiteY7" fmla="*/ 38100 h 555625"/>
                    <a:gd name="connsiteX8" fmla="*/ 36030 w 2632226"/>
                    <a:gd name="connsiteY8" fmla="*/ 76200 h 555625"/>
                    <a:gd name="connsiteX9" fmla="*/ 496405 w 2632226"/>
                    <a:gd name="connsiteY9" fmla="*/ 244475 h 555625"/>
                    <a:gd name="connsiteX10" fmla="*/ 2503005 w 2632226"/>
                    <a:gd name="connsiteY10" fmla="*/ 209550 h 555625"/>
                    <a:gd name="connsiteX11" fmla="*/ 2512530 w 2632226"/>
                    <a:gd name="connsiteY11" fmla="*/ 425450 h 555625"/>
                    <a:gd name="connsiteX12" fmla="*/ 518630 w 2632226"/>
                    <a:gd name="connsiteY12" fmla="*/ 488950 h 555625"/>
                    <a:gd name="connsiteX13" fmla="*/ 96355 w 2632226"/>
                    <a:gd name="connsiteY13" fmla="*/ 244475 h 555625"/>
                    <a:gd name="connsiteX0" fmla="*/ 105580 w 2641451"/>
                    <a:gd name="connsiteY0" fmla="*/ 244475 h 555625"/>
                    <a:gd name="connsiteX1" fmla="*/ 19061 w 2641451"/>
                    <a:gd name="connsiteY1" fmla="*/ 226218 h 555625"/>
                    <a:gd name="connsiteX2" fmla="*/ 42080 w 2641451"/>
                    <a:gd name="connsiteY2" fmla="*/ 292100 h 555625"/>
                    <a:gd name="connsiteX3" fmla="*/ 489755 w 2641451"/>
                    <a:gd name="connsiteY3" fmla="*/ 555625 h 555625"/>
                    <a:gd name="connsiteX4" fmla="*/ 2591605 w 2641451"/>
                    <a:gd name="connsiteY4" fmla="*/ 485775 h 555625"/>
                    <a:gd name="connsiteX5" fmla="*/ 2594780 w 2641451"/>
                    <a:gd name="connsiteY5" fmla="*/ 142875 h 555625"/>
                    <a:gd name="connsiteX6" fmla="*/ 1648630 w 2641451"/>
                    <a:gd name="connsiteY6" fmla="*/ 0 h 555625"/>
                    <a:gd name="connsiteX7" fmla="*/ 48430 w 2641451"/>
                    <a:gd name="connsiteY7" fmla="*/ 38100 h 555625"/>
                    <a:gd name="connsiteX8" fmla="*/ 45255 w 2641451"/>
                    <a:gd name="connsiteY8" fmla="*/ 76200 h 555625"/>
                    <a:gd name="connsiteX9" fmla="*/ 505630 w 2641451"/>
                    <a:gd name="connsiteY9" fmla="*/ 244475 h 555625"/>
                    <a:gd name="connsiteX10" fmla="*/ 2512230 w 2641451"/>
                    <a:gd name="connsiteY10" fmla="*/ 209550 h 555625"/>
                    <a:gd name="connsiteX11" fmla="*/ 2521755 w 2641451"/>
                    <a:gd name="connsiteY11" fmla="*/ 425450 h 555625"/>
                    <a:gd name="connsiteX12" fmla="*/ 527855 w 2641451"/>
                    <a:gd name="connsiteY12" fmla="*/ 488950 h 555625"/>
                    <a:gd name="connsiteX13" fmla="*/ 105580 w 2641451"/>
                    <a:gd name="connsiteY13" fmla="*/ 244475 h 555625"/>
                    <a:gd name="connsiteX0" fmla="*/ 100036 w 2635907"/>
                    <a:gd name="connsiteY0" fmla="*/ 244475 h 555625"/>
                    <a:gd name="connsiteX1" fmla="*/ 27804 w 2635907"/>
                    <a:gd name="connsiteY1" fmla="*/ 266699 h 555625"/>
                    <a:gd name="connsiteX2" fmla="*/ 36536 w 2635907"/>
                    <a:gd name="connsiteY2" fmla="*/ 292100 h 555625"/>
                    <a:gd name="connsiteX3" fmla="*/ 484211 w 2635907"/>
                    <a:gd name="connsiteY3" fmla="*/ 555625 h 555625"/>
                    <a:gd name="connsiteX4" fmla="*/ 2586061 w 2635907"/>
                    <a:gd name="connsiteY4" fmla="*/ 485775 h 555625"/>
                    <a:gd name="connsiteX5" fmla="*/ 2589236 w 2635907"/>
                    <a:gd name="connsiteY5" fmla="*/ 142875 h 555625"/>
                    <a:gd name="connsiteX6" fmla="*/ 1643086 w 2635907"/>
                    <a:gd name="connsiteY6" fmla="*/ 0 h 555625"/>
                    <a:gd name="connsiteX7" fmla="*/ 42886 w 2635907"/>
                    <a:gd name="connsiteY7" fmla="*/ 38100 h 555625"/>
                    <a:gd name="connsiteX8" fmla="*/ 39711 w 2635907"/>
                    <a:gd name="connsiteY8" fmla="*/ 76200 h 555625"/>
                    <a:gd name="connsiteX9" fmla="*/ 500086 w 2635907"/>
                    <a:gd name="connsiteY9" fmla="*/ 244475 h 555625"/>
                    <a:gd name="connsiteX10" fmla="*/ 2506686 w 2635907"/>
                    <a:gd name="connsiteY10" fmla="*/ 209550 h 555625"/>
                    <a:gd name="connsiteX11" fmla="*/ 2516211 w 2635907"/>
                    <a:gd name="connsiteY11" fmla="*/ 425450 h 555625"/>
                    <a:gd name="connsiteX12" fmla="*/ 522311 w 2635907"/>
                    <a:gd name="connsiteY12" fmla="*/ 488950 h 555625"/>
                    <a:gd name="connsiteX13" fmla="*/ 100036 w 2635907"/>
                    <a:gd name="connsiteY13" fmla="*/ 244475 h 555625"/>
                    <a:gd name="connsiteX0" fmla="*/ 103571 w 2639442"/>
                    <a:gd name="connsiteY0" fmla="*/ 244475 h 555625"/>
                    <a:gd name="connsiteX1" fmla="*/ 21814 w 2639442"/>
                    <a:gd name="connsiteY1" fmla="*/ 226218 h 555625"/>
                    <a:gd name="connsiteX2" fmla="*/ 40071 w 2639442"/>
                    <a:gd name="connsiteY2" fmla="*/ 292100 h 555625"/>
                    <a:gd name="connsiteX3" fmla="*/ 487746 w 2639442"/>
                    <a:gd name="connsiteY3" fmla="*/ 555625 h 555625"/>
                    <a:gd name="connsiteX4" fmla="*/ 2589596 w 2639442"/>
                    <a:gd name="connsiteY4" fmla="*/ 485775 h 555625"/>
                    <a:gd name="connsiteX5" fmla="*/ 2592771 w 2639442"/>
                    <a:gd name="connsiteY5" fmla="*/ 142875 h 555625"/>
                    <a:gd name="connsiteX6" fmla="*/ 1646621 w 2639442"/>
                    <a:gd name="connsiteY6" fmla="*/ 0 h 555625"/>
                    <a:gd name="connsiteX7" fmla="*/ 46421 w 2639442"/>
                    <a:gd name="connsiteY7" fmla="*/ 38100 h 555625"/>
                    <a:gd name="connsiteX8" fmla="*/ 43246 w 2639442"/>
                    <a:gd name="connsiteY8" fmla="*/ 76200 h 555625"/>
                    <a:gd name="connsiteX9" fmla="*/ 503621 w 2639442"/>
                    <a:gd name="connsiteY9" fmla="*/ 244475 h 555625"/>
                    <a:gd name="connsiteX10" fmla="*/ 2510221 w 2639442"/>
                    <a:gd name="connsiteY10" fmla="*/ 209550 h 555625"/>
                    <a:gd name="connsiteX11" fmla="*/ 2519746 w 2639442"/>
                    <a:gd name="connsiteY11" fmla="*/ 425450 h 555625"/>
                    <a:gd name="connsiteX12" fmla="*/ 525846 w 2639442"/>
                    <a:gd name="connsiteY12" fmla="*/ 488950 h 555625"/>
                    <a:gd name="connsiteX13" fmla="*/ 103571 w 2639442"/>
                    <a:gd name="connsiteY13" fmla="*/ 244475 h 555625"/>
                    <a:gd name="connsiteX0" fmla="*/ 103571 w 2639442"/>
                    <a:gd name="connsiteY0" fmla="*/ 244475 h 555625"/>
                    <a:gd name="connsiteX1" fmla="*/ 21814 w 2639442"/>
                    <a:gd name="connsiteY1" fmla="*/ 226218 h 555625"/>
                    <a:gd name="connsiteX2" fmla="*/ 40071 w 2639442"/>
                    <a:gd name="connsiteY2" fmla="*/ 292100 h 555625"/>
                    <a:gd name="connsiteX3" fmla="*/ 487746 w 2639442"/>
                    <a:gd name="connsiteY3" fmla="*/ 555625 h 555625"/>
                    <a:gd name="connsiteX4" fmla="*/ 2589596 w 2639442"/>
                    <a:gd name="connsiteY4" fmla="*/ 485775 h 555625"/>
                    <a:gd name="connsiteX5" fmla="*/ 2592771 w 2639442"/>
                    <a:gd name="connsiteY5" fmla="*/ 142875 h 555625"/>
                    <a:gd name="connsiteX6" fmla="*/ 1646621 w 2639442"/>
                    <a:gd name="connsiteY6" fmla="*/ 0 h 555625"/>
                    <a:gd name="connsiteX7" fmla="*/ 46421 w 2639442"/>
                    <a:gd name="connsiteY7" fmla="*/ 38100 h 555625"/>
                    <a:gd name="connsiteX8" fmla="*/ 43246 w 2639442"/>
                    <a:gd name="connsiteY8" fmla="*/ 76200 h 555625"/>
                    <a:gd name="connsiteX9" fmla="*/ 503621 w 2639442"/>
                    <a:gd name="connsiteY9" fmla="*/ 244475 h 555625"/>
                    <a:gd name="connsiteX10" fmla="*/ 2510221 w 2639442"/>
                    <a:gd name="connsiteY10" fmla="*/ 209550 h 555625"/>
                    <a:gd name="connsiteX11" fmla="*/ 2519746 w 2639442"/>
                    <a:gd name="connsiteY11" fmla="*/ 425450 h 555625"/>
                    <a:gd name="connsiteX12" fmla="*/ 525846 w 2639442"/>
                    <a:gd name="connsiteY12" fmla="*/ 488950 h 555625"/>
                    <a:gd name="connsiteX13" fmla="*/ 103571 w 2639442"/>
                    <a:gd name="connsiteY13" fmla="*/ 244475 h 555625"/>
                    <a:gd name="connsiteX0" fmla="*/ 98616 w 2634487"/>
                    <a:gd name="connsiteY0" fmla="*/ 244475 h 555625"/>
                    <a:gd name="connsiteX1" fmla="*/ 16859 w 2634487"/>
                    <a:gd name="connsiteY1" fmla="*/ 226218 h 555625"/>
                    <a:gd name="connsiteX2" fmla="*/ 35116 w 2634487"/>
                    <a:gd name="connsiteY2" fmla="*/ 292100 h 555625"/>
                    <a:gd name="connsiteX3" fmla="*/ 482791 w 2634487"/>
                    <a:gd name="connsiteY3" fmla="*/ 555625 h 555625"/>
                    <a:gd name="connsiteX4" fmla="*/ 2584641 w 2634487"/>
                    <a:gd name="connsiteY4" fmla="*/ 485775 h 555625"/>
                    <a:gd name="connsiteX5" fmla="*/ 2587816 w 2634487"/>
                    <a:gd name="connsiteY5" fmla="*/ 142875 h 555625"/>
                    <a:gd name="connsiteX6" fmla="*/ 1641666 w 2634487"/>
                    <a:gd name="connsiteY6" fmla="*/ 0 h 555625"/>
                    <a:gd name="connsiteX7" fmla="*/ 41466 w 2634487"/>
                    <a:gd name="connsiteY7" fmla="*/ 38100 h 555625"/>
                    <a:gd name="connsiteX8" fmla="*/ 38291 w 2634487"/>
                    <a:gd name="connsiteY8" fmla="*/ 76200 h 555625"/>
                    <a:gd name="connsiteX9" fmla="*/ 498666 w 2634487"/>
                    <a:gd name="connsiteY9" fmla="*/ 244475 h 555625"/>
                    <a:gd name="connsiteX10" fmla="*/ 2505266 w 2634487"/>
                    <a:gd name="connsiteY10" fmla="*/ 209550 h 555625"/>
                    <a:gd name="connsiteX11" fmla="*/ 2514791 w 2634487"/>
                    <a:gd name="connsiteY11" fmla="*/ 425450 h 555625"/>
                    <a:gd name="connsiteX12" fmla="*/ 520891 w 2634487"/>
                    <a:gd name="connsiteY12" fmla="*/ 488950 h 555625"/>
                    <a:gd name="connsiteX13" fmla="*/ 98616 w 2634487"/>
                    <a:gd name="connsiteY13" fmla="*/ 244475 h 555625"/>
                    <a:gd name="connsiteX0" fmla="*/ 81757 w 2617628"/>
                    <a:gd name="connsiteY0" fmla="*/ 244475 h 555625"/>
                    <a:gd name="connsiteX1" fmla="*/ 0 w 2617628"/>
                    <a:gd name="connsiteY1" fmla="*/ 226218 h 555625"/>
                    <a:gd name="connsiteX2" fmla="*/ 18257 w 2617628"/>
                    <a:gd name="connsiteY2" fmla="*/ 292100 h 555625"/>
                    <a:gd name="connsiteX3" fmla="*/ 465932 w 2617628"/>
                    <a:gd name="connsiteY3" fmla="*/ 555625 h 555625"/>
                    <a:gd name="connsiteX4" fmla="*/ 2567782 w 2617628"/>
                    <a:gd name="connsiteY4" fmla="*/ 485775 h 555625"/>
                    <a:gd name="connsiteX5" fmla="*/ 2570957 w 2617628"/>
                    <a:gd name="connsiteY5" fmla="*/ 142875 h 555625"/>
                    <a:gd name="connsiteX6" fmla="*/ 1624807 w 2617628"/>
                    <a:gd name="connsiteY6" fmla="*/ 0 h 555625"/>
                    <a:gd name="connsiteX7" fmla="*/ 24607 w 2617628"/>
                    <a:gd name="connsiteY7" fmla="*/ 38100 h 555625"/>
                    <a:gd name="connsiteX8" fmla="*/ 21432 w 2617628"/>
                    <a:gd name="connsiteY8" fmla="*/ 76200 h 555625"/>
                    <a:gd name="connsiteX9" fmla="*/ 481807 w 2617628"/>
                    <a:gd name="connsiteY9" fmla="*/ 244475 h 555625"/>
                    <a:gd name="connsiteX10" fmla="*/ 2488407 w 2617628"/>
                    <a:gd name="connsiteY10" fmla="*/ 209550 h 555625"/>
                    <a:gd name="connsiteX11" fmla="*/ 2497932 w 2617628"/>
                    <a:gd name="connsiteY11" fmla="*/ 425450 h 555625"/>
                    <a:gd name="connsiteX12" fmla="*/ 504032 w 2617628"/>
                    <a:gd name="connsiteY12" fmla="*/ 488950 h 555625"/>
                    <a:gd name="connsiteX13" fmla="*/ 81757 w 2617628"/>
                    <a:gd name="connsiteY13" fmla="*/ 244475 h 555625"/>
                    <a:gd name="connsiteX0" fmla="*/ 67469 w 2603340"/>
                    <a:gd name="connsiteY0" fmla="*/ 244475 h 555625"/>
                    <a:gd name="connsiteX1" fmla="*/ 0 w 2603340"/>
                    <a:gd name="connsiteY1" fmla="*/ 247649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7649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9844 w 2603340"/>
                    <a:gd name="connsiteY7" fmla="*/ 33337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0955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03340" h="555625">
                      <a:moveTo>
                        <a:pt x="67469" y="244475"/>
                      </a:moveTo>
                      <a:cubicBezTo>
                        <a:pt x="66940" y="247651"/>
                        <a:pt x="46301" y="239713"/>
                        <a:pt x="0" y="242887"/>
                      </a:cubicBezTo>
                      <a:cubicBezTo>
                        <a:pt x="6086" y="288924"/>
                        <a:pt x="-2116" y="262732"/>
                        <a:pt x="3969" y="292100"/>
                      </a:cubicBezTo>
                      <a:lnTo>
                        <a:pt x="451644" y="555625"/>
                      </a:lnTo>
                      <a:lnTo>
                        <a:pt x="2553494" y="485775"/>
                      </a:lnTo>
                      <a:cubicBezTo>
                        <a:pt x="2605352" y="396875"/>
                        <a:pt x="2631811" y="276225"/>
                        <a:pt x="2556669" y="142875"/>
                      </a:cubicBezTo>
                      <a:lnTo>
                        <a:pt x="1610519" y="0"/>
                      </a:lnTo>
                      <a:lnTo>
                        <a:pt x="10319" y="30955"/>
                      </a:lnTo>
                      <a:lnTo>
                        <a:pt x="7144" y="76200"/>
                      </a:lnTo>
                      <a:lnTo>
                        <a:pt x="467519" y="244475"/>
                      </a:lnTo>
                      <a:lnTo>
                        <a:pt x="2474119" y="209550"/>
                      </a:lnTo>
                      <a:cubicBezTo>
                        <a:pt x="2527565" y="280988"/>
                        <a:pt x="2515923" y="346075"/>
                        <a:pt x="2483644" y="425450"/>
                      </a:cubicBezTo>
                      <a:lnTo>
                        <a:pt x="489744" y="488950"/>
                      </a:lnTo>
                      <a:lnTo>
                        <a:pt x="67469" y="244475"/>
                      </a:lnTo>
                      <a:close/>
                    </a:path>
                  </a:pathLst>
                </a:custGeom>
                <a:solidFill>
                  <a:schemeClr val="accent4"/>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68" name="Freeform 19">
                  <a:extLst>
                    <a:ext uri="{FF2B5EF4-FFF2-40B4-BE49-F238E27FC236}">
                      <a16:creationId xmlns:a16="http://schemas.microsoft.com/office/drawing/2014/main" xmlns="" id="{70F17821-85BF-499B-BB0C-B47717C3DBC2}"/>
                    </a:ext>
                  </a:extLst>
                </p:cNvPr>
                <p:cNvSpPr/>
                <p:nvPr/>
              </p:nvSpPr>
              <p:spPr>
                <a:xfrm>
                  <a:off x="3695702" y="3233738"/>
                  <a:ext cx="2458684" cy="383382"/>
                </a:xfrm>
                <a:custGeom>
                  <a:avLst/>
                  <a:gdLst>
                    <a:gd name="connsiteX0" fmla="*/ 7144 w 2424113"/>
                    <a:gd name="connsiteY0" fmla="*/ 0 h 378619"/>
                    <a:gd name="connsiteX1" fmla="*/ 0 w 2424113"/>
                    <a:gd name="connsiteY1" fmla="*/ 130969 h 378619"/>
                    <a:gd name="connsiteX2" fmla="*/ 431007 w 2424113"/>
                    <a:gd name="connsiteY2" fmla="*/ 378619 h 378619"/>
                    <a:gd name="connsiteX3" fmla="*/ 2424113 w 2424113"/>
                    <a:gd name="connsiteY3" fmla="*/ 304800 h 378619"/>
                    <a:gd name="connsiteX4" fmla="*/ 2414588 w 2424113"/>
                    <a:gd name="connsiteY4" fmla="*/ 109538 h 378619"/>
                    <a:gd name="connsiteX5" fmla="*/ 428625 w 2424113"/>
                    <a:gd name="connsiteY5" fmla="*/ 150019 h 378619"/>
                    <a:gd name="connsiteX6" fmla="*/ 7144 w 2424113"/>
                    <a:gd name="connsiteY6" fmla="*/ 0 h 378619"/>
                    <a:gd name="connsiteX0" fmla="*/ 7144 w 2436996"/>
                    <a:gd name="connsiteY0" fmla="*/ 0 h 378619"/>
                    <a:gd name="connsiteX1" fmla="*/ 0 w 2436996"/>
                    <a:gd name="connsiteY1" fmla="*/ 130969 h 378619"/>
                    <a:gd name="connsiteX2" fmla="*/ 431007 w 2436996"/>
                    <a:gd name="connsiteY2" fmla="*/ 378619 h 378619"/>
                    <a:gd name="connsiteX3" fmla="*/ 2424113 w 2436996"/>
                    <a:gd name="connsiteY3" fmla="*/ 304800 h 378619"/>
                    <a:gd name="connsiteX4" fmla="*/ 2414588 w 2436996"/>
                    <a:gd name="connsiteY4" fmla="*/ 109538 h 378619"/>
                    <a:gd name="connsiteX5" fmla="*/ 428625 w 2436996"/>
                    <a:gd name="connsiteY5" fmla="*/ 150019 h 378619"/>
                    <a:gd name="connsiteX6" fmla="*/ 7144 w 2436996"/>
                    <a:gd name="connsiteY6" fmla="*/ 0 h 378619"/>
                    <a:gd name="connsiteX0" fmla="*/ 7144 w 2448855"/>
                    <a:gd name="connsiteY0" fmla="*/ 0 h 378619"/>
                    <a:gd name="connsiteX1" fmla="*/ 0 w 2448855"/>
                    <a:gd name="connsiteY1" fmla="*/ 130969 h 378619"/>
                    <a:gd name="connsiteX2" fmla="*/ 431007 w 2448855"/>
                    <a:gd name="connsiteY2" fmla="*/ 378619 h 378619"/>
                    <a:gd name="connsiteX3" fmla="*/ 2424113 w 2448855"/>
                    <a:gd name="connsiteY3" fmla="*/ 304800 h 378619"/>
                    <a:gd name="connsiteX4" fmla="*/ 2414588 w 2448855"/>
                    <a:gd name="connsiteY4" fmla="*/ 109538 h 378619"/>
                    <a:gd name="connsiteX5" fmla="*/ 428625 w 2448855"/>
                    <a:gd name="connsiteY5" fmla="*/ 150019 h 378619"/>
                    <a:gd name="connsiteX6" fmla="*/ 7144 w 2448855"/>
                    <a:gd name="connsiteY6" fmla="*/ 0 h 378619"/>
                    <a:gd name="connsiteX0" fmla="*/ 7144 w 2444270"/>
                    <a:gd name="connsiteY0" fmla="*/ 0 h 378619"/>
                    <a:gd name="connsiteX1" fmla="*/ 0 w 2444270"/>
                    <a:gd name="connsiteY1" fmla="*/ 130969 h 378619"/>
                    <a:gd name="connsiteX2" fmla="*/ 431007 w 2444270"/>
                    <a:gd name="connsiteY2" fmla="*/ 378619 h 378619"/>
                    <a:gd name="connsiteX3" fmla="*/ 2414588 w 2444270"/>
                    <a:gd name="connsiteY3" fmla="*/ 314325 h 378619"/>
                    <a:gd name="connsiteX4" fmla="*/ 2414588 w 2444270"/>
                    <a:gd name="connsiteY4" fmla="*/ 109538 h 378619"/>
                    <a:gd name="connsiteX5" fmla="*/ 428625 w 2444270"/>
                    <a:gd name="connsiteY5" fmla="*/ 150019 h 378619"/>
                    <a:gd name="connsiteX6" fmla="*/ 7144 w 2444270"/>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9538 h 378619"/>
                    <a:gd name="connsiteX5" fmla="*/ 428625 w 2446779"/>
                    <a:gd name="connsiteY5" fmla="*/ 150019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9538 h 378619"/>
                    <a:gd name="connsiteX5" fmla="*/ 433388 w 2446779"/>
                    <a:gd name="connsiteY5" fmla="*/ 140494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33388 w 2446779"/>
                    <a:gd name="connsiteY5" fmla="*/ 140494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42913 w 2446779"/>
                    <a:gd name="connsiteY5" fmla="*/ 142875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45294 w 2446779"/>
                    <a:gd name="connsiteY5" fmla="*/ 135731 h 378619"/>
                    <a:gd name="connsiteX6" fmla="*/ 7144 w 2446779"/>
                    <a:gd name="connsiteY6" fmla="*/ 0 h 378619"/>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14287 w 2451541"/>
                    <a:gd name="connsiteY0" fmla="*/ 0 h 385763"/>
                    <a:gd name="connsiteX1" fmla="*/ 0 w 2451541"/>
                    <a:gd name="connsiteY1" fmla="*/ 145257 h 385763"/>
                    <a:gd name="connsiteX2" fmla="*/ 435769 w 2451541"/>
                    <a:gd name="connsiteY2" fmla="*/ 385763 h 385763"/>
                    <a:gd name="connsiteX3" fmla="*/ 2419350 w 2451541"/>
                    <a:gd name="connsiteY3" fmla="*/ 321469 h 385763"/>
                    <a:gd name="connsiteX4" fmla="*/ 2419350 w 2451541"/>
                    <a:gd name="connsiteY4" fmla="*/ 107157 h 385763"/>
                    <a:gd name="connsiteX5" fmla="*/ 450056 w 2451541"/>
                    <a:gd name="connsiteY5" fmla="*/ 142875 h 385763"/>
                    <a:gd name="connsiteX6" fmla="*/ 14287 w 2451541"/>
                    <a:gd name="connsiteY6" fmla="*/ 0 h 385763"/>
                    <a:gd name="connsiteX0" fmla="*/ 4762 w 2451541"/>
                    <a:gd name="connsiteY0" fmla="*/ 0 h 383382"/>
                    <a:gd name="connsiteX1" fmla="*/ 0 w 2451541"/>
                    <a:gd name="connsiteY1" fmla="*/ 142876 h 383382"/>
                    <a:gd name="connsiteX2" fmla="*/ 435769 w 2451541"/>
                    <a:gd name="connsiteY2" fmla="*/ 383382 h 383382"/>
                    <a:gd name="connsiteX3" fmla="*/ 2419350 w 2451541"/>
                    <a:gd name="connsiteY3" fmla="*/ 319088 h 383382"/>
                    <a:gd name="connsiteX4" fmla="*/ 2419350 w 2451541"/>
                    <a:gd name="connsiteY4" fmla="*/ 104776 h 383382"/>
                    <a:gd name="connsiteX5" fmla="*/ 450056 w 2451541"/>
                    <a:gd name="connsiteY5" fmla="*/ 140494 h 383382"/>
                    <a:gd name="connsiteX6" fmla="*/ 4762 w 2451541"/>
                    <a:gd name="connsiteY6" fmla="*/ 0 h 383382"/>
                    <a:gd name="connsiteX0" fmla="*/ 4762 w 2451541"/>
                    <a:gd name="connsiteY0" fmla="*/ 0 h 383382"/>
                    <a:gd name="connsiteX1" fmla="*/ 0 w 2451541"/>
                    <a:gd name="connsiteY1" fmla="*/ 142876 h 383382"/>
                    <a:gd name="connsiteX2" fmla="*/ 435769 w 2451541"/>
                    <a:gd name="connsiteY2" fmla="*/ 383382 h 383382"/>
                    <a:gd name="connsiteX3" fmla="*/ 2419350 w 2451541"/>
                    <a:gd name="connsiteY3" fmla="*/ 319088 h 383382"/>
                    <a:gd name="connsiteX4" fmla="*/ 2419350 w 2451541"/>
                    <a:gd name="connsiteY4" fmla="*/ 104776 h 383382"/>
                    <a:gd name="connsiteX5" fmla="*/ 450056 w 2451541"/>
                    <a:gd name="connsiteY5" fmla="*/ 140494 h 383382"/>
                    <a:gd name="connsiteX6" fmla="*/ 4762 w 2451541"/>
                    <a:gd name="connsiteY6" fmla="*/ 0 h 383382"/>
                    <a:gd name="connsiteX0" fmla="*/ 11905 w 2458684"/>
                    <a:gd name="connsiteY0" fmla="*/ 0 h 383382"/>
                    <a:gd name="connsiteX1" fmla="*/ 0 w 2458684"/>
                    <a:gd name="connsiteY1" fmla="*/ 138114 h 383382"/>
                    <a:gd name="connsiteX2" fmla="*/ 442912 w 2458684"/>
                    <a:gd name="connsiteY2" fmla="*/ 383382 h 383382"/>
                    <a:gd name="connsiteX3" fmla="*/ 2426493 w 2458684"/>
                    <a:gd name="connsiteY3" fmla="*/ 319088 h 383382"/>
                    <a:gd name="connsiteX4" fmla="*/ 2426493 w 2458684"/>
                    <a:gd name="connsiteY4" fmla="*/ 104776 h 383382"/>
                    <a:gd name="connsiteX5" fmla="*/ 457199 w 2458684"/>
                    <a:gd name="connsiteY5" fmla="*/ 140494 h 383382"/>
                    <a:gd name="connsiteX6" fmla="*/ 11905 w 2458684"/>
                    <a:gd name="connsiteY6" fmla="*/ 0 h 383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8684" h="383382">
                      <a:moveTo>
                        <a:pt x="11905" y="0"/>
                      </a:moveTo>
                      <a:cubicBezTo>
                        <a:pt x="25399" y="53182"/>
                        <a:pt x="19843" y="123033"/>
                        <a:pt x="0" y="138114"/>
                      </a:cubicBezTo>
                      <a:lnTo>
                        <a:pt x="442912" y="383382"/>
                      </a:lnTo>
                      <a:lnTo>
                        <a:pt x="2426493" y="319088"/>
                      </a:lnTo>
                      <a:cubicBezTo>
                        <a:pt x="2466181" y="277813"/>
                        <a:pt x="2472531" y="174625"/>
                        <a:pt x="2426493" y="104776"/>
                      </a:cubicBezTo>
                      <a:lnTo>
                        <a:pt x="457199" y="140494"/>
                      </a:lnTo>
                      <a:lnTo>
                        <a:pt x="11905"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grpSp>
            <p:nvGrpSpPr>
              <p:cNvPr id="58" name="Group 57">
                <a:extLst>
                  <a:ext uri="{FF2B5EF4-FFF2-40B4-BE49-F238E27FC236}">
                    <a16:creationId xmlns:a16="http://schemas.microsoft.com/office/drawing/2014/main" xmlns="" id="{C095FB32-43C4-420A-9F95-02198AF8BFE1}"/>
                  </a:ext>
                </a:extLst>
              </p:cNvPr>
              <p:cNvGrpSpPr/>
              <p:nvPr/>
            </p:nvGrpSpPr>
            <p:grpSpPr>
              <a:xfrm flipH="1">
                <a:off x="4155315" y="4711652"/>
                <a:ext cx="1753505" cy="486436"/>
                <a:chOff x="3622676" y="3492499"/>
                <a:chExt cx="2575177" cy="714375"/>
              </a:xfrm>
              <a:effectLst>
                <a:outerShdw blurRad="50800" dist="38100" dir="8100000" algn="tr" rotWithShape="0">
                  <a:prstClr val="black">
                    <a:alpha val="40000"/>
                  </a:prstClr>
                </a:outerShdw>
              </a:effectLst>
            </p:grpSpPr>
            <p:sp>
              <p:nvSpPr>
                <p:cNvPr id="65" name="Freeform 21">
                  <a:extLst>
                    <a:ext uri="{FF2B5EF4-FFF2-40B4-BE49-F238E27FC236}">
                      <a16:creationId xmlns:a16="http://schemas.microsoft.com/office/drawing/2014/main" xmlns="" id="{68DC5600-7AB6-452D-ADF9-02CE14A85554}"/>
                    </a:ext>
                  </a:extLst>
                </p:cNvPr>
                <p:cNvSpPr/>
                <p:nvPr/>
              </p:nvSpPr>
              <p:spPr>
                <a:xfrm>
                  <a:off x="3622676" y="3492499"/>
                  <a:ext cx="2575177" cy="714375"/>
                </a:xfrm>
                <a:custGeom>
                  <a:avLst/>
                  <a:gdLst>
                    <a:gd name="connsiteX0" fmla="*/ 190500 w 2559050"/>
                    <a:gd name="connsiteY0" fmla="*/ 0 h 698500"/>
                    <a:gd name="connsiteX1" fmla="*/ 0 w 2559050"/>
                    <a:gd name="connsiteY1" fmla="*/ 152400 h 698500"/>
                    <a:gd name="connsiteX2" fmla="*/ 6350 w 2559050"/>
                    <a:gd name="connsiteY2" fmla="*/ 2159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90500 w 2559050"/>
                    <a:gd name="connsiteY0" fmla="*/ 0 h 698500"/>
                    <a:gd name="connsiteX1" fmla="*/ 0 w 2559050"/>
                    <a:gd name="connsiteY1" fmla="*/ 152400 h 698500"/>
                    <a:gd name="connsiteX2" fmla="*/ 19050 w 2559050"/>
                    <a:gd name="connsiteY2" fmla="*/ 2413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84150 w 2552700"/>
                    <a:gd name="connsiteY0" fmla="*/ 0 h 698500"/>
                    <a:gd name="connsiteX1" fmla="*/ 9525 w 2552700"/>
                    <a:gd name="connsiteY1" fmla="*/ 152400 h 698500"/>
                    <a:gd name="connsiteX2" fmla="*/ 12700 w 2552700"/>
                    <a:gd name="connsiteY2" fmla="*/ 241300 h 698500"/>
                    <a:gd name="connsiteX3" fmla="*/ 2495550 w 2552700"/>
                    <a:gd name="connsiteY3" fmla="*/ 241300 h 698500"/>
                    <a:gd name="connsiteX4" fmla="*/ 2463800 w 2552700"/>
                    <a:gd name="connsiteY4" fmla="*/ 552450 h 698500"/>
                    <a:gd name="connsiteX5" fmla="*/ 69850 w 2552700"/>
                    <a:gd name="connsiteY5" fmla="*/ 565150 h 698500"/>
                    <a:gd name="connsiteX6" fmla="*/ 95250 w 2552700"/>
                    <a:gd name="connsiteY6" fmla="*/ 520700 h 698500"/>
                    <a:gd name="connsiteX7" fmla="*/ 0 w 2552700"/>
                    <a:gd name="connsiteY7" fmla="*/ 577850 h 698500"/>
                    <a:gd name="connsiteX8" fmla="*/ 38100 w 2552700"/>
                    <a:gd name="connsiteY8" fmla="*/ 666750 h 698500"/>
                    <a:gd name="connsiteX9" fmla="*/ 2393950 w 2552700"/>
                    <a:gd name="connsiteY9" fmla="*/ 692150 h 698500"/>
                    <a:gd name="connsiteX10" fmla="*/ 2425700 w 2552700"/>
                    <a:gd name="connsiteY10" fmla="*/ 666750 h 698500"/>
                    <a:gd name="connsiteX11" fmla="*/ 2495550 w 2552700"/>
                    <a:gd name="connsiteY11" fmla="*/ 698500 h 698500"/>
                    <a:gd name="connsiteX12" fmla="*/ 2546350 w 2552700"/>
                    <a:gd name="connsiteY12" fmla="*/ 685800 h 698500"/>
                    <a:gd name="connsiteX13" fmla="*/ 2552700 w 2552700"/>
                    <a:gd name="connsiteY13" fmla="*/ 158750 h 698500"/>
                    <a:gd name="connsiteX14" fmla="*/ 2470150 w 2552700"/>
                    <a:gd name="connsiteY14" fmla="*/ 95250 h 698500"/>
                    <a:gd name="connsiteX15" fmla="*/ 514350 w 2552700"/>
                    <a:gd name="connsiteY15" fmla="*/ 184150 h 698500"/>
                    <a:gd name="connsiteX16" fmla="*/ 184150 w 2552700"/>
                    <a:gd name="connsiteY16" fmla="*/ 0 h 698500"/>
                    <a:gd name="connsiteX0" fmla="*/ 184150 w 2571750"/>
                    <a:gd name="connsiteY0" fmla="*/ 0 h 698500"/>
                    <a:gd name="connsiteX1" fmla="*/ 9525 w 2571750"/>
                    <a:gd name="connsiteY1" fmla="*/ 152400 h 698500"/>
                    <a:gd name="connsiteX2" fmla="*/ 12700 w 2571750"/>
                    <a:gd name="connsiteY2" fmla="*/ 241300 h 698500"/>
                    <a:gd name="connsiteX3" fmla="*/ 2495550 w 2571750"/>
                    <a:gd name="connsiteY3" fmla="*/ 241300 h 698500"/>
                    <a:gd name="connsiteX4" fmla="*/ 2463800 w 2571750"/>
                    <a:gd name="connsiteY4" fmla="*/ 552450 h 698500"/>
                    <a:gd name="connsiteX5" fmla="*/ 69850 w 2571750"/>
                    <a:gd name="connsiteY5" fmla="*/ 565150 h 698500"/>
                    <a:gd name="connsiteX6" fmla="*/ 95250 w 2571750"/>
                    <a:gd name="connsiteY6" fmla="*/ 520700 h 698500"/>
                    <a:gd name="connsiteX7" fmla="*/ 0 w 2571750"/>
                    <a:gd name="connsiteY7" fmla="*/ 577850 h 698500"/>
                    <a:gd name="connsiteX8" fmla="*/ 38100 w 2571750"/>
                    <a:gd name="connsiteY8" fmla="*/ 666750 h 698500"/>
                    <a:gd name="connsiteX9" fmla="*/ 2393950 w 2571750"/>
                    <a:gd name="connsiteY9" fmla="*/ 692150 h 698500"/>
                    <a:gd name="connsiteX10" fmla="*/ 2425700 w 2571750"/>
                    <a:gd name="connsiteY10" fmla="*/ 666750 h 698500"/>
                    <a:gd name="connsiteX11" fmla="*/ 2495550 w 2571750"/>
                    <a:gd name="connsiteY11" fmla="*/ 698500 h 698500"/>
                    <a:gd name="connsiteX12" fmla="*/ 2546350 w 2571750"/>
                    <a:gd name="connsiteY12" fmla="*/ 685800 h 698500"/>
                    <a:gd name="connsiteX13" fmla="*/ 2571750 w 2571750"/>
                    <a:gd name="connsiteY13" fmla="*/ 193675 h 698500"/>
                    <a:gd name="connsiteX14" fmla="*/ 2470150 w 2571750"/>
                    <a:gd name="connsiteY14" fmla="*/ 95250 h 698500"/>
                    <a:gd name="connsiteX15" fmla="*/ 514350 w 2571750"/>
                    <a:gd name="connsiteY15" fmla="*/ 184150 h 698500"/>
                    <a:gd name="connsiteX16" fmla="*/ 184150 w 2571750"/>
                    <a:gd name="connsiteY16" fmla="*/ 0 h 698500"/>
                    <a:gd name="connsiteX0" fmla="*/ 184150 w 2555875"/>
                    <a:gd name="connsiteY0" fmla="*/ 0 h 698500"/>
                    <a:gd name="connsiteX1" fmla="*/ 9525 w 2555875"/>
                    <a:gd name="connsiteY1" fmla="*/ 152400 h 698500"/>
                    <a:gd name="connsiteX2" fmla="*/ 12700 w 2555875"/>
                    <a:gd name="connsiteY2" fmla="*/ 241300 h 698500"/>
                    <a:gd name="connsiteX3" fmla="*/ 2495550 w 2555875"/>
                    <a:gd name="connsiteY3" fmla="*/ 241300 h 698500"/>
                    <a:gd name="connsiteX4" fmla="*/ 2463800 w 2555875"/>
                    <a:gd name="connsiteY4" fmla="*/ 552450 h 698500"/>
                    <a:gd name="connsiteX5" fmla="*/ 69850 w 2555875"/>
                    <a:gd name="connsiteY5" fmla="*/ 565150 h 698500"/>
                    <a:gd name="connsiteX6" fmla="*/ 95250 w 2555875"/>
                    <a:gd name="connsiteY6" fmla="*/ 520700 h 698500"/>
                    <a:gd name="connsiteX7" fmla="*/ 0 w 2555875"/>
                    <a:gd name="connsiteY7" fmla="*/ 577850 h 698500"/>
                    <a:gd name="connsiteX8" fmla="*/ 38100 w 2555875"/>
                    <a:gd name="connsiteY8" fmla="*/ 666750 h 698500"/>
                    <a:gd name="connsiteX9" fmla="*/ 2393950 w 2555875"/>
                    <a:gd name="connsiteY9" fmla="*/ 692150 h 698500"/>
                    <a:gd name="connsiteX10" fmla="*/ 2425700 w 2555875"/>
                    <a:gd name="connsiteY10" fmla="*/ 666750 h 698500"/>
                    <a:gd name="connsiteX11" fmla="*/ 2495550 w 2555875"/>
                    <a:gd name="connsiteY11" fmla="*/ 698500 h 698500"/>
                    <a:gd name="connsiteX12" fmla="*/ 2546350 w 2555875"/>
                    <a:gd name="connsiteY12" fmla="*/ 685800 h 698500"/>
                    <a:gd name="connsiteX13" fmla="*/ 2555875 w 2555875"/>
                    <a:gd name="connsiteY13" fmla="*/ 171450 h 698500"/>
                    <a:gd name="connsiteX14" fmla="*/ 2470150 w 2555875"/>
                    <a:gd name="connsiteY14" fmla="*/ 95250 h 698500"/>
                    <a:gd name="connsiteX15" fmla="*/ 514350 w 2555875"/>
                    <a:gd name="connsiteY15" fmla="*/ 184150 h 698500"/>
                    <a:gd name="connsiteX16" fmla="*/ 184150 w 2555875"/>
                    <a:gd name="connsiteY16" fmla="*/ 0 h 698500"/>
                    <a:gd name="connsiteX0" fmla="*/ 184150 w 2562506"/>
                    <a:gd name="connsiteY0" fmla="*/ 0 h 698500"/>
                    <a:gd name="connsiteX1" fmla="*/ 9525 w 2562506"/>
                    <a:gd name="connsiteY1" fmla="*/ 152400 h 698500"/>
                    <a:gd name="connsiteX2" fmla="*/ 12700 w 2562506"/>
                    <a:gd name="connsiteY2" fmla="*/ 241300 h 698500"/>
                    <a:gd name="connsiteX3" fmla="*/ 2495550 w 2562506"/>
                    <a:gd name="connsiteY3" fmla="*/ 241300 h 698500"/>
                    <a:gd name="connsiteX4" fmla="*/ 2463800 w 2562506"/>
                    <a:gd name="connsiteY4" fmla="*/ 552450 h 698500"/>
                    <a:gd name="connsiteX5" fmla="*/ 69850 w 2562506"/>
                    <a:gd name="connsiteY5" fmla="*/ 565150 h 698500"/>
                    <a:gd name="connsiteX6" fmla="*/ 95250 w 2562506"/>
                    <a:gd name="connsiteY6" fmla="*/ 520700 h 698500"/>
                    <a:gd name="connsiteX7" fmla="*/ 0 w 2562506"/>
                    <a:gd name="connsiteY7" fmla="*/ 577850 h 698500"/>
                    <a:gd name="connsiteX8" fmla="*/ 38100 w 2562506"/>
                    <a:gd name="connsiteY8" fmla="*/ 666750 h 698500"/>
                    <a:gd name="connsiteX9" fmla="*/ 2393950 w 2562506"/>
                    <a:gd name="connsiteY9" fmla="*/ 692150 h 698500"/>
                    <a:gd name="connsiteX10" fmla="*/ 2425700 w 2562506"/>
                    <a:gd name="connsiteY10" fmla="*/ 666750 h 698500"/>
                    <a:gd name="connsiteX11" fmla="*/ 2495550 w 2562506"/>
                    <a:gd name="connsiteY11" fmla="*/ 698500 h 698500"/>
                    <a:gd name="connsiteX12" fmla="*/ 2562225 w 2562506"/>
                    <a:gd name="connsiteY12" fmla="*/ 685800 h 698500"/>
                    <a:gd name="connsiteX13" fmla="*/ 2555875 w 2562506"/>
                    <a:gd name="connsiteY13" fmla="*/ 171450 h 698500"/>
                    <a:gd name="connsiteX14" fmla="*/ 2470150 w 2562506"/>
                    <a:gd name="connsiteY14" fmla="*/ 95250 h 698500"/>
                    <a:gd name="connsiteX15" fmla="*/ 514350 w 2562506"/>
                    <a:gd name="connsiteY15" fmla="*/ 184150 h 698500"/>
                    <a:gd name="connsiteX16" fmla="*/ 184150 w 2562506"/>
                    <a:gd name="connsiteY16" fmla="*/ 0 h 69850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25700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9525 w 2562506"/>
                    <a:gd name="connsiteY8" fmla="*/ 688975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92075 w 2559331"/>
                    <a:gd name="connsiteY6" fmla="*/ 520700 h 692150"/>
                    <a:gd name="connsiteX7" fmla="*/ 0 w 2559331"/>
                    <a:gd name="connsiteY7" fmla="*/ 593725 h 692150"/>
                    <a:gd name="connsiteX8" fmla="*/ 6350 w 2559331"/>
                    <a:gd name="connsiteY8" fmla="*/ 688975 h 692150"/>
                    <a:gd name="connsiteX9" fmla="*/ 2390775 w 2559331"/>
                    <a:gd name="connsiteY9" fmla="*/ 692150 h 692150"/>
                    <a:gd name="connsiteX10" fmla="*/ 2432050 w 2559331"/>
                    <a:gd name="connsiteY10" fmla="*/ 6667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559050 w 2559331"/>
                    <a:gd name="connsiteY11" fmla="*/ 685800 h 692150"/>
                    <a:gd name="connsiteX12" fmla="*/ 2552700 w 2559331"/>
                    <a:gd name="connsiteY12" fmla="*/ 171450 h 692150"/>
                    <a:gd name="connsiteX13" fmla="*/ 2466975 w 2559331"/>
                    <a:gd name="connsiteY13" fmla="*/ 95250 h 692150"/>
                    <a:gd name="connsiteX14" fmla="*/ 511175 w 2559331"/>
                    <a:gd name="connsiteY14" fmla="*/ 184150 h 692150"/>
                    <a:gd name="connsiteX15" fmla="*/ 180975 w 2559331"/>
                    <a:gd name="connsiteY15" fmla="*/ 0 h 692150"/>
                    <a:gd name="connsiteX0" fmla="*/ 180975 w 2559331"/>
                    <a:gd name="connsiteY0" fmla="*/ 0 h 688975"/>
                    <a:gd name="connsiteX1" fmla="*/ 6350 w 2559331"/>
                    <a:gd name="connsiteY1" fmla="*/ 152400 h 688975"/>
                    <a:gd name="connsiteX2" fmla="*/ 9525 w 2559331"/>
                    <a:gd name="connsiteY2" fmla="*/ 241300 h 688975"/>
                    <a:gd name="connsiteX3" fmla="*/ 2454275 w 2559331"/>
                    <a:gd name="connsiteY3" fmla="*/ 234950 h 688975"/>
                    <a:gd name="connsiteX4" fmla="*/ 2454275 w 2559331"/>
                    <a:gd name="connsiteY4" fmla="*/ 552450 h 688975"/>
                    <a:gd name="connsiteX5" fmla="*/ 66675 w 2559331"/>
                    <a:gd name="connsiteY5" fmla="*/ 565150 h 688975"/>
                    <a:gd name="connsiteX6" fmla="*/ 88900 w 2559331"/>
                    <a:gd name="connsiteY6" fmla="*/ 568325 h 688975"/>
                    <a:gd name="connsiteX7" fmla="*/ 92075 w 2559331"/>
                    <a:gd name="connsiteY7" fmla="*/ 520700 h 688975"/>
                    <a:gd name="connsiteX8" fmla="*/ 0 w 2559331"/>
                    <a:gd name="connsiteY8" fmla="*/ 593725 h 688975"/>
                    <a:gd name="connsiteX9" fmla="*/ 6350 w 2559331"/>
                    <a:gd name="connsiteY9" fmla="*/ 688975 h 688975"/>
                    <a:gd name="connsiteX10" fmla="*/ 2559050 w 2559331"/>
                    <a:gd name="connsiteY10" fmla="*/ 685800 h 688975"/>
                    <a:gd name="connsiteX11" fmla="*/ 2552700 w 2559331"/>
                    <a:gd name="connsiteY11" fmla="*/ 171450 h 688975"/>
                    <a:gd name="connsiteX12" fmla="*/ 2466975 w 2559331"/>
                    <a:gd name="connsiteY12" fmla="*/ 95250 h 688975"/>
                    <a:gd name="connsiteX13" fmla="*/ 511175 w 2559331"/>
                    <a:gd name="connsiteY13" fmla="*/ 184150 h 688975"/>
                    <a:gd name="connsiteX14" fmla="*/ 180975 w 25593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54275 w 2570812"/>
                    <a:gd name="connsiteY3" fmla="*/ 2349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485775 w 2570812"/>
                    <a:gd name="connsiteY13" fmla="*/ 1714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180975 w 2570812"/>
                    <a:gd name="connsiteY13" fmla="*/ 0 h 688975"/>
                    <a:gd name="connsiteX0" fmla="*/ 180975 w 2570812"/>
                    <a:gd name="connsiteY0" fmla="*/ 31750 h 720725"/>
                    <a:gd name="connsiteX1" fmla="*/ 6350 w 2570812"/>
                    <a:gd name="connsiteY1" fmla="*/ 184150 h 720725"/>
                    <a:gd name="connsiteX2" fmla="*/ 9525 w 2570812"/>
                    <a:gd name="connsiteY2" fmla="*/ 273050 h 720725"/>
                    <a:gd name="connsiteX3" fmla="*/ 2460625 w 2570812"/>
                    <a:gd name="connsiteY3" fmla="*/ 279400 h 720725"/>
                    <a:gd name="connsiteX4" fmla="*/ 2457450 w 2570812"/>
                    <a:gd name="connsiteY4" fmla="*/ 593725 h 720725"/>
                    <a:gd name="connsiteX5" fmla="*/ 66675 w 2570812"/>
                    <a:gd name="connsiteY5" fmla="*/ 596900 h 720725"/>
                    <a:gd name="connsiteX6" fmla="*/ 88900 w 2570812"/>
                    <a:gd name="connsiteY6" fmla="*/ 600075 h 720725"/>
                    <a:gd name="connsiteX7" fmla="*/ 92075 w 2570812"/>
                    <a:gd name="connsiteY7" fmla="*/ 552450 h 720725"/>
                    <a:gd name="connsiteX8" fmla="*/ 0 w 2570812"/>
                    <a:gd name="connsiteY8" fmla="*/ 625475 h 720725"/>
                    <a:gd name="connsiteX9" fmla="*/ 6350 w 2570812"/>
                    <a:gd name="connsiteY9" fmla="*/ 720725 h 720725"/>
                    <a:gd name="connsiteX10" fmla="*/ 2565400 w 2570812"/>
                    <a:gd name="connsiteY10" fmla="*/ 720725 h 720725"/>
                    <a:gd name="connsiteX11" fmla="*/ 2552700 w 2570812"/>
                    <a:gd name="connsiteY11" fmla="*/ 203200 h 720725"/>
                    <a:gd name="connsiteX12" fmla="*/ 2336800 w 2570812"/>
                    <a:gd name="connsiteY12" fmla="*/ 0 h 720725"/>
                    <a:gd name="connsiteX13" fmla="*/ 180975 w 2570812"/>
                    <a:gd name="connsiteY13" fmla="*/ 31750 h 72072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352675 w 2570812"/>
                    <a:gd name="connsiteY12" fmla="*/ 19050 h 688975"/>
                    <a:gd name="connsiteX13" fmla="*/ 180975 w 2570812"/>
                    <a:gd name="connsiteY13" fmla="*/ 0 h 6889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52675 w 2570812"/>
                    <a:gd name="connsiteY12" fmla="*/ 4445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08225 w 2570812"/>
                    <a:gd name="connsiteY12" fmla="*/ 1270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3535"/>
                    <a:gd name="connsiteY0" fmla="*/ 0 h 714375"/>
                    <a:gd name="connsiteX1" fmla="*/ 6350 w 2573535"/>
                    <a:gd name="connsiteY1" fmla="*/ 177800 h 714375"/>
                    <a:gd name="connsiteX2" fmla="*/ 9525 w 2573535"/>
                    <a:gd name="connsiteY2" fmla="*/ 266700 h 714375"/>
                    <a:gd name="connsiteX3" fmla="*/ 2460625 w 2573535"/>
                    <a:gd name="connsiteY3" fmla="*/ 273050 h 714375"/>
                    <a:gd name="connsiteX4" fmla="*/ 2457450 w 2573535"/>
                    <a:gd name="connsiteY4" fmla="*/ 587375 h 714375"/>
                    <a:gd name="connsiteX5" fmla="*/ 66675 w 2573535"/>
                    <a:gd name="connsiteY5" fmla="*/ 590550 h 714375"/>
                    <a:gd name="connsiteX6" fmla="*/ 88900 w 2573535"/>
                    <a:gd name="connsiteY6" fmla="*/ 593725 h 714375"/>
                    <a:gd name="connsiteX7" fmla="*/ 92075 w 2573535"/>
                    <a:gd name="connsiteY7" fmla="*/ 546100 h 714375"/>
                    <a:gd name="connsiteX8" fmla="*/ 0 w 2573535"/>
                    <a:gd name="connsiteY8" fmla="*/ 619125 h 714375"/>
                    <a:gd name="connsiteX9" fmla="*/ 6350 w 2573535"/>
                    <a:gd name="connsiteY9" fmla="*/ 714375 h 714375"/>
                    <a:gd name="connsiteX10" fmla="*/ 2565400 w 2573535"/>
                    <a:gd name="connsiteY10" fmla="*/ 714375 h 714375"/>
                    <a:gd name="connsiteX11" fmla="*/ 2567732 w 2573535"/>
                    <a:gd name="connsiteY11" fmla="*/ 201861 h 714375"/>
                    <a:gd name="connsiteX12" fmla="*/ 2295525 w 2573535"/>
                    <a:gd name="connsiteY12" fmla="*/ 0 h 714375"/>
                    <a:gd name="connsiteX13" fmla="*/ 225425 w 2573535"/>
                    <a:gd name="connsiteY13" fmla="*/ 0 h 714375"/>
                    <a:gd name="connsiteX0" fmla="*/ 225425 w 2575177"/>
                    <a:gd name="connsiteY0" fmla="*/ 0 h 714375"/>
                    <a:gd name="connsiteX1" fmla="*/ 6350 w 2575177"/>
                    <a:gd name="connsiteY1" fmla="*/ 177800 h 714375"/>
                    <a:gd name="connsiteX2" fmla="*/ 9525 w 2575177"/>
                    <a:gd name="connsiteY2" fmla="*/ 266700 h 714375"/>
                    <a:gd name="connsiteX3" fmla="*/ 2460625 w 2575177"/>
                    <a:gd name="connsiteY3" fmla="*/ 273050 h 714375"/>
                    <a:gd name="connsiteX4" fmla="*/ 2457450 w 2575177"/>
                    <a:gd name="connsiteY4" fmla="*/ 587375 h 714375"/>
                    <a:gd name="connsiteX5" fmla="*/ 66675 w 2575177"/>
                    <a:gd name="connsiteY5" fmla="*/ 590550 h 714375"/>
                    <a:gd name="connsiteX6" fmla="*/ 88900 w 2575177"/>
                    <a:gd name="connsiteY6" fmla="*/ 593725 h 714375"/>
                    <a:gd name="connsiteX7" fmla="*/ 92075 w 2575177"/>
                    <a:gd name="connsiteY7" fmla="*/ 546100 h 714375"/>
                    <a:gd name="connsiteX8" fmla="*/ 0 w 2575177"/>
                    <a:gd name="connsiteY8" fmla="*/ 619125 h 714375"/>
                    <a:gd name="connsiteX9" fmla="*/ 6350 w 2575177"/>
                    <a:gd name="connsiteY9" fmla="*/ 714375 h 714375"/>
                    <a:gd name="connsiteX10" fmla="*/ 2565400 w 2575177"/>
                    <a:gd name="connsiteY10" fmla="*/ 714375 h 714375"/>
                    <a:gd name="connsiteX11" fmla="*/ 2572743 w 2575177"/>
                    <a:gd name="connsiteY11" fmla="*/ 201861 h 714375"/>
                    <a:gd name="connsiteX12" fmla="*/ 2295525 w 2575177"/>
                    <a:gd name="connsiteY12" fmla="*/ 0 h 714375"/>
                    <a:gd name="connsiteX13" fmla="*/ 225425 w 2575177"/>
                    <a:gd name="connsiteY13" fmla="*/ 0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75177" h="714375">
                      <a:moveTo>
                        <a:pt x="225425" y="0"/>
                      </a:moveTo>
                      <a:lnTo>
                        <a:pt x="6350" y="177800"/>
                      </a:lnTo>
                      <a:lnTo>
                        <a:pt x="9525" y="266700"/>
                      </a:lnTo>
                      <a:lnTo>
                        <a:pt x="2460625" y="273050"/>
                      </a:lnTo>
                      <a:cubicBezTo>
                        <a:pt x="2459567" y="377825"/>
                        <a:pt x="2458508" y="482600"/>
                        <a:pt x="2457450" y="587375"/>
                      </a:cubicBezTo>
                      <a:lnTo>
                        <a:pt x="66675" y="590550"/>
                      </a:lnTo>
                      <a:cubicBezTo>
                        <a:pt x="69850" y="588433"/>
                        <a:pt x="85725" y="595842"/>
                        <a:pt x="88900" y="593725"/>
                      </a:cubicBezTo>
                      <a:lnTo>
                        <a:pt x="92075" y="546100"/>
                      </a:lnTo>
                      <a:lnTo>
                        <a:pt x="0" y="619125"/>
                      </a:lnTo>
                      <a:lnTo>
                        <a:pt x="6350" y="714375"/>
                      </a:lnTo>
                      <a:lnTo>
                        <a:pt x="2565400" y="714375"/>
                      </a:lnTo>
                      <a:cubicBezTo>
                        <a:pt x="2583392" y="672042"/>
                        <a:pt x="2570626" y="377544"/>
                        <a:pt x="2572743" y="201861"/>
                      </a:cubicBezTo>
                      <a:cubicBezTo>
                        <a:pt x="2487018" y="120369"/>
                        <a:pt x="2381250" y="65617"/>
                        <a:pt x="2295525" y="0"/>
                      </a:cubicBezTo>
                      <a:lnTo>
                        <a:pt x="225425" y="0"/>
                      </a:lnTo>
                      <a:close/>
                    </a:path>
                  </a:pathLst>
                </a:custGeom>
                <a:solidFill>
                  <a:schemeClr val="accent3"/>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66" name="Rectangle 22">
                  <a:extLst>
                    <a:ext uri="{FF2B5EF4-FFF2-40B4-BE49-F238E27FC236}">
                      <a16:creationId xmlns:a16="http://schemas.microsoft.com/office/drawing/2014/main" xmlns="" id="{3A2A39CC-7C0A-42A8-82DC-9163802F6B11}"/>
                    </a:ext>
                  </a:extLst>
                </p:cNvPr>
                <p:cNvSpPr/>
                <p:nvPr/>
              </p:nvSpPr>
              <p:spPr>
                <a:xfrm>
                  <a:off x="3707904" y="3762375"/>
                  <a:ext cx="2376264" cy="321543"/>
                </a:xfrm>
                <a:custGeom>
                  <a:avLst/>
                  <a:gdLst>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64" h="321543">
                      <a:moveTo>
                        <a:pt x="0" y="0"/>
                      </a:moveTo>
                      <a:lnTo>
                        <a:pt x="2376264" y="0"/>
                      </a:lnTo>
                      <a:lnTo>
                        <a:pt x="2376264" y="321543"/>
                      </a:lnTo>
                      <a:lnTo>
                        <a:pt x="0" y="321543"/>
                      </a:lnTo>
                      <a:cubicBezTo>
                        <a:pt x="34925" y="258812"/>
                        <a:pt x="50800" y="110356"/>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59" name="Group 58">
                <a:extLst>
                  <a:ext uri="{FF2B5EF4-FFF2-40B4-BE49-F238E27FC236}">
                    <a16:creationId xmlns:a16="http://schemas.microsoft.com/office/drawing/2014/main" xmlns="" id="{64C94903-981F-4BD3-944B-FEF7A6A8A28E}"/>
                  </a:ext>
                </a:extLst>
              </p:cNvPr>
              <p:cNvGrpSpPr/>
              <p:nvPr/>
            </p:nvGrpSpPr>
            <p:grpSpPr>
              <a:xfrm>
                <a:off x="4203709" y="4329734"/>
                <a:ext cx="1681345" cy="465751"/>
                <a:chOff x="3622676" y="3492499"/>
                <a:chExt cx="2578868" cy="714375"/>
              </a:xfrm>
              <a:effectLst>
                <a:outerShdw blurRad="50800" dist="38100" dir="8100000" algn="tr" rotWithShape="0">
                  <a:prstClr val="black">
                    <a:alpha val="40000"/>
                  </a:prstClr>
                </a:outerShdw>
              </a:effectLst>
            </p:grpSpPr>
            <p:sp>
              <p:nvSpPr>
                <p:cNvPr id="63" name="Freeform 24">
                  <a:extLst>
                    <a:ext uri="{FF2B5EF4-FFF2-40B4-BE49-F238E27FC236}">
                      <a16:creationId xmlns:a16="http://schemas.microsoft.com/office/drawing/2014/main" xmlns="" id="{62D7E3FC-2E3C-43BF-9DB3-C2BC0ABCB3F5}"/>
                    </a:ext>
                  </a:extLst>
                </p:cNvPr>
                <p:cNvSpPr/>
                <p:nvPr/>
              </p:nvSpPr>
              <p:spPr>
                <a:xfrm>
                  <a:off x="3622676" y="3492499"/>
                  <a:ext cx="2578868" cy="714375"/>
                </a:xfrm>
                <a:custGeom>
                  <a:avLst/>
                  <a:gdLst>
                    <a:gd name="connsiteX0" fmla="*/ 190500 w 2559050"/>
                    <a:gd name="connsiteY0" fmla="*/ 0 h 698500"/>
                    <a:gd name="connsiteX1" fmla="*/ 0 w 2559050"/>
                    <a:gd name="connsiteY1" fmla="*/ 152400 h 698500"/>
                    <a:gd name="connsiteX2" fmla="*/ 6350 w 2559050"/>
                    <a:gd name="connsiteY2" fmla="*/ 2159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90500 w 2559050"/>
                    <a:gd name="connsiteY0" fmla="*/ 0 h 698500"/>
                    <a:gd name="connsiteX1" fmla="*/ 0 w 2559050"/>
                    <a:gd name="connsiteY1" fmla="*/ 152400 h 698500"/>
                    <a:gd name="connsiteX2" fmla="*/ 19050 w 2559050"/>
                    <a:gd name="connsiteY2" fmla="*/ 2413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84150 w 2552700"/>
                    <a:gd name="connsiteY0" fmla="*/ 0 h 698500"/>
                    <a:gd name="connsiteX1" fmla="*/ 9525 w 2552700"/>
                    <a:gd name="connsiteY1" fmla="*/ 152400 h 698500"/>
                    <a:gd name="connsiteX2" fmla="*/ 12700 w 2552700"/>
                    <a:gd name="connsiteY2" fmla="*/ 241300 h 698500"/>
                    <a:gd name="connsiteX3" fmla="*/ 2495550 w 2552700"/>
                    <a:gd name="connsiteY3" fmla="*/ 241300 h 698500"/>
                    <a:gd name="connsiteX4" fmla="*/ 2463800 w 2552700"/>
                    <a:gd name="connsiteY4" fmla="*/ 552450 h 698500"/>
                    <a:gd name="connsiteX5" fmla="*/ 69850 w 2552700"/>
                    <a:gd name="connsiteY5" fmla="*/ 565150 h 698500"/>
                    <a:gd name="connsiteX6" fmla="*/ 95250 w 2552700"/>
                    <a:gd name="connsiteY6" fmla="*/ 520700 h 698500"/>
                    <a:gd name="connsiteX7" fmla="*/ 0 w 2552700"/>
                    <a:gd name="connsiteY7" fmla="*/ 577850 h 698500"/>
                    <a:gd name="connsiteX8" fmla="*/ 38100 w 2552700"/>
                    <a:gd name="connsiteY8" fmla="*/ 666750 h 698500"/>
                    <a:gd name="connsiteX9" fmla="*/ 2393950 w 2552700"/>
                    <a:gd name="connsiteY9" fmla="*/ 692150 h 698500"/>
                    <a:gd name="connsiteX10" fmla="*/ 2425700 w 2552700"/>
                    <a:gd name="connsiteY10" fmla="*/ 666750 h 698500"/>
                    <a:gd name="connsiteX11" fmla="*/ 2495550 w 2552700"/>
                    <a:gd name="connsiteY11" fmla="*/ 698500 h 698500"/>
                    <a:gd name="connsiteX12" fmla="*/ 2546350 w 2552700"/>
                    <a:gd name="connsiteY12" fmla="*/ 685800 h 698500"/>
                    <a:gd name="connsiteX13" fmla="*/ 2552700 w 2552700"/>
                    <a:gd name="connsiteY13" fmla="*/ 158750 h 698500"/>
                    <a:gd name="connsiteX14" fmla="*/ 2470150 w 2552700"/>
                    <a:gd name="connsiteY14" fmla="*/ 95250 h 698500"/>
                    <a:gd name="connsiteX15" fmla="*/ 514350 w 2552700"/>
                    <a:gd name="connsiteY15" fmla="*/ 184150 h 698500"/>
                    <a:gd name="connsiteX16" fmla="*/ 184150 w 2552700"/>
                    <a:gd name="connsiteY16" fmla="*/ 0 h 698500"/>
                    <a:gd name="connsiteX0" fmla="*/ 184150 w 2571750"/>
                    <a:gd name="connsiteY0" fmla="*/ 0 h 698500"/>
                    <a:gd name="connsiteX1" fmla="*/ 9525 w 2571750"/>
                    <a:gd name="connsiteY1" fmla="*/ 152400 h 698500"/>
                    <a:gd name="connsiteX2" fmla="*/ 12700 w 2571750"/>
                    <a:gd name="connsiteY2" fmla="*/ 241300 h 698500"/>
                    <a:gd name="connsiteX3" fmla="*/ 2495550 w 2571750"/>
                    <a:gd name="connsiteY3" fmla="*/ 241300 h 698500"/>
                    <a:gd name="connsiteX4" fmla="*/ 2463800 w 2571750"/>
                    <a:gd name="connsiteY4" fmla="*/ 552450 h 698500"/>
                    <a:gd name="connsiteX5" fmla="*/ 69850 w 2571750"/>
                    <a:gd name="connsiteY5" fmla="*/ 565150 h 698500"/>
                    <a:gd name="connsiteX6" fmla="*/ 95250 w 2571750"/>
                    <a:gd name="connsiteY6" fmla="*/ 520700 h 698500"/>
                    <a:gd name="connsiteX7" fmla="*/ 0 w 2571750"/>
                    <a:gd name="connsiteY7" fmla="*/ 577850 h 698500"/>
                    <a:gd name="connsiteX8" fmla="*/ 38100 w 2571750"/>
                    <a:gd name="connsiteY8" fmla="*/ 666750 h 698500"/>
                    <a:gd name="connsiteX9" fmla="*/ 2393950 w 2571750"/>
                    <a:gd name="connsiteY9" fmla="*/ 692150 h 698500"/>
                    <a:gd name="connsiteX10" fmla="*/ 2425700 w 2571750"/>
                    <a:gd name="connsiteY10" fmla="*/ 666750 h 698500"/>
                    <a:gd name="connsiteX11" fmla="*/ 2495550 w 2571750"/>
                    <a:gd name="connsiteY11" fmla="*/ 698500 h 698500"/>
                    <a:gd name="connsiteX12" fmla="*/ 2546350 w 2571750"/>
                    <a:gd name="connsiteY12" fmla="*/ 685800 h 698500"/>
                    <a:gd name="connsiteX13" fmla="*/ 2571750 w 2571750"/>
                    <a:gd name="connsiteY13" fmla="*/ 193675 h 698500"/>
                    <a:gd name="connsiteX14" fmla="*/ 2470150 w 2571750"/>
                    <a:gd name="connsiteY14" fmla="*/ 95250 h 698500"/>
                    <a:gd name="connsiteX15" fmla="*/ 514350 w 2571750"/>
                    <a:gd name="connsiteY15" fmla="*/ 184150 h 698500"/>
                    <a:gd name="connsiteX16" fmla="*/ 184150 w 2571750"/>
                    <a:gd name="connsiteY16" fmla="*/ 0 h 698500"/>
                    <a:gd name="connsiteX0" fmla="*/ 184150 w 2555875"/>
                    <a:gd name="connsiteY0" fmla="*/ 0 h 698500"/>
                    <a:gd name="connsiteX1" fmla="*/ 9525 w 2555875"/>
                    <a:gd name="connsiteY1" fmla="*/ 152400 h 698500"/>
                    <a:gd name="connsiteX2" fmla="*/ 12700 w 2555875"/>
                    <a:gd name="connsiteY2" fmla="*/ 241300 h 698500"/>
                    <a:gd name="connsiteX3" fmla="*/ 2495550 w 2555875"/>
                    <a:gd name="connsiteY3" fmla="*/ 241300 h 698500"/>
                    <a:gd name="connsiteX4" fmla="*/ 2463800 w 2555875"/>
                    <a:gd name="connsiteY4" fmla="*/ 552450 h 698500"/>
                    <a:gd name="connsiteX5" fmla="*/ 69850 w 2555875"/>
                    <a:gd name="connsiteY5" fmla="*/ 565150 h 698500"/>
                    <a:gd name="connsiteX6" fmla="*/ 95250 w 2555875"/>
                    <a:gd name="connsiteY6" fmla="*/ 520700 h 698500"/>
                    <a:gd name="connsiteX7" fmla="*/ 0 w 2555875"/>
                    <a:gd name="connsiteY7" fmla="*/ 577850 h 698500"/>
                    <a:gd name="connsiteX8" fmla="*/ 38100 w 2555875"/>
                    <a:gd name="connsiteY8" fmla="*/ 666750 h 698500"/>
                    <a:gd name="connsiteX9" fmla="*/ 2393950 w 2555875"/>
                    <a:gd name="connsiteY9" fmla="*/ 692150 h 698500"/>
                    <a:gd name="connsiteX10" fmla="*/ 2425700 w 2555875"/>
                    <a:gd name="connsiteY10" fmla="*/ 666750 h 698500"/>
                    <a:gd name="connsiteX11" fmla="*/ 2495550 w 2555875"/>
                    <a:gd name="connsiteY11" fmla="*/ 698500 h 698500"/>
                    <a:gd name="connsiteX12" fmla="*/ 2546350 w 2555875"/>
                    <a:gd name="connsiteY12" fmla="*/ 685800 h 698500"/>
                    <a:gd name="connsiteX13" fmla="*/ 2555875 w 2555875"/>
                    <a:gd name="connsiteY13" fmla="*/ 171450 h 698500"/>
                    <a:gd name="connsiteX14" fmla="*/ 2470150 w 2555875"/>
                    <a:gd name="connsiteY14" fmla="*/ 95250 h 698500"/>
                    <a:gd name="connsiteX15" fmla="*/ 514350 w 2555875"/>
                    <a:gd name="connsiteY15" fmla="*/ 184150 h 698500"/>
                    <a:gd name="connsiteX16" fmla="*/ 184150 w 2555875"/>
                    <a:gd name="connsiteY16" fmla="*/ 0 h 698500"/>
                    <a:gd name="connsiteX0" fmla="*/ 184150 w 2562506"/>
                    <a:gd name="connsiteY0" fmla="*/ 0 h 698500"/>
                    <a:gd name="connsiteX1" fmla="*/ 9525 w 2562506"/>
                    <a:gd name="connsiteY1" fmla="*/ 152400 h 698500"/>
                    <a:gd name="connsiteX2" fmla="*/ 12700 w 2562506"/>
                    <a:gd name="connsiteY2" fmla="*/ 241300 h 698500"/>
                    <a:gd name="connsiteX3" fmla="*/ 2495550 w 2562506"/>
                    <a:gd name="connsiteY3" fmla="*/ 241300 h 698500"/>
                    <a:gd name="connsiteX4" fmla="*/ 2463800 w 2562506"/>
                    <a:gd name="connsiteY4" fmla="*/ 552450 h 698500"/>
                    <a:gd name="connsiteX5" fmla="*/ 69850 w 2562506"/>
                    <a:gd name="connsiteY5" fmla="*/ 565150 h 698500"/>
                    <a:gd name="connsiteX6" fmla="*/ 95250 w 2562506"/>
                    <a:gd name="connsiteY6" fmla="*/ 520700 h 698500"/>
                    <a:gd name="connsiteX7" fmla="*/ 0 w 2562506"/>
                    <a:gd name="connsiteY7" fmla="*/ 577850 h 698500"/>
                    <a:gd name="connsiteX8" fmla="*/ 38100 w 2562506"/>
                    <a:gd name="connsiteY8" fmla="*/ 666750 h 698500"/>
                    <a:gd name="connsiteX9" fmla="*/ 2393950 w 2562506"/>
                    <a:gd name="connsiteY9" fmla="*/ 692150 h 698500"/>
                    <a:gd name="connsiteX10" fmla="*/ 2425700 w 2562506"/>
                    <a:gd name="connsiteY10" fmla="*/ 666750 h 698500"/>
                    <a:gd name="connsiteX11" fmla="*/ 2495550 w 2562506"/>
                    <a:gd name="connsiteY11" fmla="*/ 698500 h 698500"/>
                    <a:gd name="connsiteX12" fmla="*/ 2562225 w 2562506"/>
                    <a:gd name="connsiteY12" fmla="*/ 685800 h 698500"/>
                    <a:gd name="connsiteX13" fmla="*/ 2555875 w 2562506"/>
                    <a:gd name="connsiteY13" fmla="*/ 171450 h 698500"/>
                    <a:gd name="connsiteX14" fmla="*/ 2470150 w 2562506"/>
                    <a:gd name="connsiteY14" fmla="*/ 95250 h 698500"/>
                    <a:gd name="connsiteX15" fmla="*/ 514350 w 2562506"/>
                    <a:gd name="connsiteY15" fmla="*/ 184150 h 698500"/>
                    <a:gd name="connsiteX16" fmla="*/ 184150 w 2562506"/>
                    <a:gd name="connsiteY16" fmla="*/ 0 h 69850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25700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9525 w 2562506"/>
                    <a:gd name="connsiteY8" fmla="*/ 688975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92075 w 2559331"/>
                    <a:gd name="connsiteY6" fmla="*/ 520700 h 692150"/>
                    <a:gd name="connsiteX7" fmla="*/ 0 w 2559331"/>
                    <a:gd name="connsiteY7" fmla="*/ 593725 h 692150"/>
                    <a:gd name="connsiteX8" fmla="*/ 6350 w 2559331"/>
                    <a:gd name="connsiteY8" fmla="*/ 688975 h 692150"/>
                    <a:gd name="connsiteX9" fmla="*/ 2390775 w 2559331"/>
                    <a:gd name="connsiteY9" fmla="*/ 692150 h 692150"/>
                    <a:gd name="connsiteX10" fmla="*/ 2432050 w 2559331"/>
                    <a:gd name="connsiteY10" fmla="*/ 6667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559050 w 2559331"/>
                    <a:gd name="connsiteY11" fmla="*/ 685800 h 692150"/>
                    <a:gd name="connsiteX12" fmla="*/ 2552700 w 2559331"/>
                    <a:gd name="connsiteY12" fmla="*/ 171450 h 692150"/>
                    <a:gd name="connsiteX13" fmla="*/ 2466975 w 2559331"/>
                    <a:gd name="connsiteY13" fmla="*/ 95250 h 692150"/>
                    <a:gd name="connsiteX14" fmla="*/ 511175 w 2559331"/>
                    <a:gd name="connsiteY14" fmla="*/ 184150 h 692150"/>
                    <a:gd name="connsiteX15" fmla="*/ 180975 w 2559331"/>
                    <a:gd name="connsiteY15" fmla="*/ 0 h 692150"/>
                    <a:gd name="connsiteX0" fmla="*/ 180975 w 2559331"/>
                    <a:gd name="connsiteY0" fmla="*/ 0 h 688975"/>
                    <a:gd name="connsiteX1" fmla="*/ 6350 w 2559331"/>
                    <a:gd name="connsiteY1" fmla="*/ 152400 h 688975"/>
                    <a:gd name="connsiteX2" fmla="*/ 9525 w 2559331"/>
                    <a:gd name="connsiteY2" fmla="*/ 241300 h 688975"/>
                    <a:gd name="connsiteX3" fmla="*/ 2454275 w 2559331"/>
                    <a:gd name="connsiteY3" fmla="*/ 234950 h 688975"/>
                    <a:gd name="connsiteX4" fmla="*/ 2454275 w 2559331"/>
                    <a:gd name="connsiteY4" fmla="*/ 552450 h 688975"/>
                    <a:gd name="connsiteX5" fmla="*/ 66675 w 2559331"/>
                    <a:gd name="connsiteY5" fmla="*/ 565150 h 688975"/>
                    <a:gd name="connsiteX6" fmla="*/ 88900 w 2559331"/>
                    <a:gd name="connsiteY6" fmla="*/ 568325 h 688975"/>
                    <a:gd name="connsiteX7" fmla="*/ 92075 w 2559331"/>
                    <a:gd name="connsiteY7" fmla="*/ 520700 h 688975"/>
                    <a:gd name="connsiteX8" fmla="*/ 0 w 2559331"/>
                    <a:gd name="connsiteY8" fmla="*/ 593725 h 688975"/>
                    <a:gd name="connsiteX9" fmla="*/ 6350 w 2559331"/>
                    <a:gd name="connsiteY9" fmla="*/ 688975 h 688975"/>
                    <a:gd name="connsiteX10" fmla="*/ 2559050 w 2559331"/>
                    <a:gd name="connsiteY10" fmla="*/ 685800 h 688975"/>
                    <a:gd name="connsiteX11" fmla="*/ 2552700 w 2559331"/>
                    <a:gd name="connsiteY11" fmla="*/ 171450 h 688975"/>
                    <a:gd name="connsiteX12" fmla="*/ 2466975 w 2559331"/>
                    <a:gd name="connsiteY12" fmla="*/ 95250 h 688975"/>
                    <a:gd name="connsiteX13" fmla="*/ 511175 w 2559331"/>
                    <a:gd name="connsiteY13" fmla="*/ 184150 h 688975"/>
                    <a:gd name="connsiteX14" fmla="*/ 180975 w 25593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54275 w 2570812"/>
                    <a:gd name="connsiteY3" fmla="*/ 2349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485775 w 2570812"/>
                    <a:gd name="connsiteY13" fmla="*/ 1714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180975 w 2570812"/>
                    <a:gd name="connsiteY13" fmla="*/ 0 h 688975"/>
                    <a:gd name="connsiteX0" fmla="*/ 180975 w 2570812"/>
                    <a:gd name="connsiteY0" fmla="*/ 31750 h 720725"/>
                    <a:gd name="connsiteX1" fmla="*/ 6350 w 2570812"/>
                    <a:gd name="connsiteY1" fmla="*/ 184150 h 720725"/>
                    <a:gd name="connsiteX2" fmla="*/ 9525 w 2570812"/>
                    <a:gd name="connsiteY2" fmla="*/ 273050 h 720725"/>
                    <a:gd name="connsiteX3" fmla="*/ 2460625 w 2570812"/>
                    <a:gd name="connsiteY3" fmla="*/ 279400 h 720725"/>
                    <a:gd name="connsiteX4" fmla="*/ 2457450 w 2570812"/>
                    <a:gd name="connsiteY4" fmla="*/ 593725 h 720725"/>
                    <a:gd name="connsiteX5" fmla="*/ 66675 w 2570812"/>
                    <a:gd name="connsiteY5" fmla="*/ 596900 h 720725"/>
                    <a:gd name="connsiteX6" fmla="*/ 88900 w 2570812"/>
                    <a:gd name="connsiteY6" fmla="*/ 600075 h 720725"/>
                    <a:gd name="connsiteX7" fmla="*/ 92075 w 2570812"/>
                    <a:gd name="connsiteY7" fmla="*/ 552450 h 720725"/>
                    <a:gd name="connsiteX8" fmla="*/ 0 w 2570812"/>
                    <a:gd name="connsiteY8" fmla="*/ 625475 h 720725"/>
                    <a:gd name="connsiteX9" fmla="*/ 6350 w 2570812"/>
                    <a:gd name="connsiteY9" fmla="*/ 720725 h 720725"/>
                    <a:gd name="connsiteX10" fmla="*/ 2565400 w 2570812"/>
                    <a:gd name="connsiteY10" fmla="*/ 720725 h 720725"/>
                    <a:gd name="connsiteX11" fmla="*/ 2552700 w 2570812"/>
                    <a:gd name="connsiteY11" fmla="*/ 203200 h 720725"/>
                    <a:gd name="connsiteX12" fmla="*/ 2336800 w 2570812"/>
                    <a:gd name="connsiteY12" fmla="*/ 0 h 720725"/>
                    <a:gd name="connsiteX13" fmla="*/ 180975 w 2570812"/>
                    <a:gd name="connsiteY13" fmla="*/ 31750 h 72072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352675 w 2570812"/>
                    <a:gd name="connsiteY12" fmla="*/ 19050 h 688975"/>
                    <a:gd name="connsiteX13" fmla="*/ 180975 w 2570812"/>
                    <a:gd name="connsiteY13" fmla="*/ 0 h 6889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52675 w 2570812"/>
                    <a:gd name="connsiteY12" fmla="*/ 4445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08225 w 2570812"/>
                    <a:gd name="connsiteY12" fmla="*/ 1270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8868"/>
                    <a:gd name="connsiteY0" fmla="*/ 0 h 714375"/>
                    <a:gd name="connsiteX1" fmla="*/ 6350 w 2578868"/>
                    <a:gd name="connsiteY1" fmla="*/ 177800 h 714375"/>
                    <a:gd name="connsiteX2" fmla="*/ 9525 w 2578868"/>
                    <a:gd name="connsiteY2" fmla="*/ 266700 h 714375"/>
                    <a:gd name="connsiteX3" fmla="*/ 2460625 w 2578868"/>
                    <a:gd name="connsiteY3" fmla="*/ 273050 h 714375"/>
                    <a:gd name="connsiteX4" fmla="*/ 2457450 w 2578868"/>
                    <a:gd name="connsiteY4" fmla="*/ 587375 h 714375"/>
                    <a:gd name="connsiteX5" fmla="*/ 66675 w 2578868"/>
                    <a:gd name="connsiteY5" fmla="*/ 590550 h 714375"/>
                    <a:gd name="connsiteX6" fmla="*/ 88900 w 2578868"/>
                    <a:gd name="connsiteY6" fmla="*/ 593725 h 714375"/>
                    <a:gd name="connsiteX7" fmla="*/ 92075 w 2578868"/>
                    <a:gd name="connsiteY7" fmla="*/ 546100 h 714375"/>
                    <a:gd name="connsiteX8" fmla="*/ 0 w 2578868"/>
                    <a:gd name="connsiteY8" fmla="*/ 619125 h 714375"/>
                    <a:gd name="connsiteX9" fmla="*/ 6350 w 2578868"/>
                    <a:gd name="connsiteY9" fmla="*/ 714375 h 714375"/>
                    <a:gd name="connsiteX10" fmla="*/ 2565400 w 2578868"/>
                    <a:gd name="connsiteY10" fmla="*/ 714375 h 714375"/>
                    <a:gd name="connsiteX11" fmla="*/ 2578868 w 2578868"/>
                    <a:gd name="connsiteY11" fmla="*/ 202083 h 714375"/>
                    <a:gd name="connsiteX12" fmla="*/ 2295525 w 2578868"/>
                    <a:gd name="connsiteY12" fmla="*/ 0 h 714375"/>
                    <a:gd name="connsiteX13" fmla="*/ 225425 w 2578868"/>
                    <a:gd name="connsiteY13" fmla="*/ 0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78868" h="714375">
                      <a:moveTo>
                        <a:pt x="225425" y="0"/>
                      </a:moveTo>
                      <a:lnTo>
                        <a:pt x="6350" y="177800"/>
                      </a:lnTo>
                      <a:lnTo>
                        <a:pt x="9525" y="266700"/>
                      </a:lnTo>
                      <a:lnTo>
                        <a:pt x="2460625" y="273050"/>
                      </a:lnTo>
                      <a:cubicBezTo>
                        <a:pt x="2459567" y="377825"/>
                        <a:pt x="2458508" y="482600"/>
                        <a:pt x="2457450" y="587375"/>
                      </a:cubicBezTo>
                      <a:lnTo>
                        <a:pt x="66675" y="590550"/>
                      </a:lnTo>
                      <a:cubicBezTo>
                        <a:pt x="69850" y="588433"/>
                        <a:pt x="85725" y="595842"/>
                        <a:pt x="88900" y="593725"/>
                      </a:cubicBezTo>
                      <a:lnTo>
                        <a:pt x="92075" y="546100"/>
                      </a:lnTo>
                      <a:lnTo>
                        <a:pt x="0" y="619125"/>
                      </a:lnTo>
                      <a:lnTo>
                        <a:pt x="6350" y="714375"/>
                      </a:lnTo>
                      <a:lnTo>
                        <a:pt x="2565400" y="714375"/>
                      </a:lnTo>
                      <a:cubicBezTo>
                        <a:pt x="2583392" y="672042"/>
                        <a:pt x="2576751" y="377766"/>
                        <a:pt x="2578868" y="202083"/>
                      </a:cubicBezTo>
                      <a:cubicBezTo>
                        <a:pt x="2493143" y="120591"/>
                        <a:pt x="2381250" y="65617"/>
                        <a:pt x="2295525" y="0"/>
                      </a:cubicBezTo>
                      <a:lnTo>
                        <a:pt x="225425" y="0"/>
                      </a:lnTo>
                      <a:close/>
                    </a:path>
                  </a:pathLst>
                </a:custGeom>
                <a:solidFill>
                  <a:schemeClr val="accent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64" name="Rectangle 22">
                  <a:extLst>
                    <a:ext uri="{FF2B5EF4-FFF2-40B4-BE49-F238E27FC236}">
                      <a16:creationId xmlns:a16="http://schemas.microsoft.com/office/drawing/2014/main" xmlns="" id="{4F737049-2279-4932-AAE0-461A117F33B6}"/>
                    </a:ext>
                  </a:extLst>
                </p:cNvPr>
                <p:cNvSpPr/>
                <p:nvPr/>
              </p:nvSpPr>
              <p:spPr>
                <a:xfrm>
                  <a:off x="3707904" y="3762375"/>
                  <a:ext cx="2376264" cy="321543"/>
                </a:xfrm>
                <a:custGeom>
                  <a:avLst/>
                  <a:gdLst>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64" h="321543">
                      <a:moveTo>
                        <a:pt x="0" y="0"/>
                      </a:moveTo>
                      <a:lnTo>
                        <a:pt x="2376264" y="0"/>
                      </a:lnTo>
                      <a:lnTo>
                        <a:pt x="2376264" y="321543"/>
                      </a:lnTo>
                      <a:lnTo>
                        <a:pt x="0" y="321543"/>
                      </a:lnTo>
                      <a:cubicBezTo>
                        <a:pt x="34925" y="258812"/>
                        <a:pt x="50800" y="110356"/>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60" name="Group 59">
                <a:extLst>
                  <a:ext uri="{FF2B5EF4-FFF2-40B4-BE49-F238E27FC236}">
                    <a16:creationId xmlns:a16="http://schemas.microsoft.com/office/drawing/2014/main" xmlns="" id="{A0766D81-5A0C-47A2-A922-67A093FB58B7}"/>
                  </a:ext>
                </a:extLst>
              </p:cNvPr>
              <p:cNvGrpSpPr/>
              <p:nvPr/>
            </p:nvGrpSpPr>
            <p:grpSpPr>
              <a:xfrm>
                <a:off x="4117666" y="4061275"/>
                <a:ext cx="1832471" cy="391100"/>
                <a:chOff x="3644106" y="3130550"/>
                <a:chExt cx="2603340" cy="555625"/>
              </a:xfrm>
              <a:effectLst>
                <a:outerShdw blurRad="50800" dist="38100" dir="8100000" algn="tr" rotWithShape="0">
                  <a:prstClr val="black">
                    <a:alpha val="40000"/>
                  </a:prstClr>
                </a:outerShdw>
              </a:effectLst>
            </p:grpSpPr>
            <p:sp>
              <p:nvSpPr>
                <p:cNvPr id="61" name="Freeform 27">
                  <a:extLst>
                    <a:ext uri="{FF2B5EF4-FFF2-40B4-BE49-F238E27FC236}">
                      <a16:creationId xmlns:a16="http://schemas.microsoft.com/office/drawing/2014/main" xmlns="" id="{D6D4E280-0A4F-4987-89E8-6EB779975749}"/>
                    </a:ext>
                  </a:extLst>
                </p:cNvPr>
                <p:cNvSpPr/>
                <p:nvPr/>
              </p:nvSpPr>
              <p:spPr>
                <a:xfrm>
                  <a:off x="3644106" y="3130550"/>
                  <a:ext cx="2603340" cy="555625"/>
                </a:xfrm>
                <a:custGeom>
                  <a:avLst/>
                  <a:gdLst>
                    <a:gd name="connsiteX0" fmla="*/ 47625 w 2552700"/>
                    <a:gd name="connsiteY0" fmla="*/ 374650 h 685800"/>
                    <a:gd name="connsiteX1" fmla="*/ 0 w 2552700"/>
                    <a:gd name="connsiteY1" fmla="*/ 422275 h 685800"/>
                    <a:gd name="connsiteX2" fmla="*/ 447675 w 2552700"/>
                    <a:gd name="connsiteY2" fmla="*/ 685800 h 685800"/>
                    <a:gd name="connsiteX3" fmla="*/ 2549525 w 2552700"/>
                    <a:gd name="connsiteY3" fmla="*/ 615950 h 685800"/>
                    <a:gd name="connsiteX4" fmla="*/ 2552700 w 2552700"/>
                    <a:gd name="connsiteY4" fmla="*/ 273050 h 685800"/>
                    <a:gd name="connsiteX5" fmla="*/ 1384300 w 2552700"/>
                    <a:gd name="connsiteY5" fmla="*/ 0 h 685800"/>
                    <a:gd name="connsiteX6" fmla="*/ 6350 w 2552700"/>
                    <a:gd name="connsiteY6" fmla="*/ 168275 h 685800"/>
                    <a:gd name="connsiteX7" fmla="*/ 3175 w 2552700"/>
                    <a:gd name="connsiteY7" fmla="*/ 206375 h 685800"/>
                    <a:gd name="connsiteX8" fmla="*/ 463550 w 2552700"/>
                    <a:gd name="connsiteY8" fmla="*/ 374650 h 685800"/>
                    <a:gd name="connsiteX9" fmla="*/ 2520950 w 2552700"/>
                    <a:gd name="connsiteY9" fmla="*/ 333375 h 685800"/>
                    <a:gd name="connsiteX10" fmla="*/ 2501900 w 2552700"/>
                    <a:gd name="connsiteY10" fmla="*/ 549275 h 685800"/>
                    <a:gd name="connsiteX11" fmla="*/ 473075 w 2552700"/>
                    <a:gd name="connsiteY11" fmla="*/ 622300 h 685800"/>
                    <a:gd name="connsiteX12" fmla="*/ 47625 w 2552700"/>
                    <a:gd name="connsiteY12" fmla="*/ 374650 h 685800"/>
                    <a:gd name="connsiteX0" fmla="*/ 47625 w 2552700"/>
                    <a:gd name="connsiteY0" fmla="*/ 263525 h 574675"/>
                    <a:gd name="connsiteX1" fmla="*/ 0 w 2552700"/>
                    <a:gd name="connsiteY1" fmla="*/ 311150 h 574675"/>
                    <a:gd name="connsiteX2" fmla="*/ 447675 w 2552700"/>
                    <a:gd name="connsiteY2" fmla="*/ 574675 h 574675"/>
                    <a:gd name="connsiteX3" fmla="*/ 2549525 w 2552700"/>
                    <a:gd name="connsiteY3" fmla="*/ 504825 h 574675"/>
                    <a:gd name="connsiteX4" fmla="*/ 2552700 w 2552700"/>
                    <a:gd name="connsiteY4" fmla="*/ 161925 h 574675"/>
                    <a:gd name="connsiteX5" fmla="*/ 1552575 w 2552700"/>
                    <a:gd name="connsiteY5" fmla="*/ 0 h 574675"/>
                    <a:gd name="connsiteX6" fmla="*/ 6350 w 2552700"/>
                    <a:gd name="connsiteY6" fmla="*/ 57150 h 574675"/>
                    <a:gd name="connsiteX7" fmla="*/ 3175 w 2552700"/>
                    <a:gd name="connsiteY7" fmla="*/ 95250 h 574675"/>
                    <a:gd name="connsiteX8" fmla="*/ 463550 w 2552700"/>
                    <a:gd name="connsiteY8" fmla="*/ 263525 h 574675"/>
                    <a:gd name="connsiteX9" fmla="*/ 2520950 w 2552700"/>
                    <a:gd name="connsiteY9" fmla="*/ 222250 h 574675"/>
                    <a:gd name="connsiteX10" fmla="*/ 2501900 w 2552700"/>
                    <a:gd name="connsiteY10" fmla="*/ 438150 h 574675"/>
                    <a:gd name="connsiteX11" fmla="*/ 473075 w 2552700"/>
                    <a:gd name="connsiteY11" fmla="*/ 511175 h 574675"/>
                    <a:gd name="connsiteX12" fmla="*/ 47625 w 2552700"/>
                    <a:gd name="connsiteY12" fmla="*/ 263525 h 574675"/>
                    <a:gd name="connsiteX0" fmla="*/ 47625 w 2552700"/>
                    <a:gd name="connsiteY0" fmla="*/ 244475 h 555625"/>
                    <a:gd name="connsiteX1" fmla="*/ 0 w 2552700"/>
                    <a:gd name="connsiteY1" fmla="*/ 292100 h 555625"/>
                    <a:gd name="connsiteX2" fmla="*/ 447675 w 2552700"/>
                    <a:gd name="connsiteY2" fmla="*/ 555625 h 555625"/>
                    <a:gd name="connsiteX3" fmla="*/ 2549525 w 2552700"/>
                    <a:gd name="connsiteY3" fmla="*/ 485775 h 555625"/>
                    <a:gd name="connsiteX4" fmla="*/ 2552700 w 2552700"/>
                    <a:gd name="connsiteY4" fmla="*/ 142875 h 555625"/>
                    <a:gd name="connsiteX5" fmla="*/ 1606550 w 2552700"/>
                    <a:gd name="connsiteY5" fmla="*/ 0 h 555625"/>
                    <a:gd name="connsiteX6" fmla="*/ 6350 w 2552700"/>
                    <a:gd name="connsiteY6" fmla="*/ 38100 h 555625"/>
                    <a:gd name="connsiteX7" fmla="*/ 3175 w 2552700"/>
                    <a:gd name="connsiteY7" fmla="*/ 76200 h 555625"/>
                    <a:gd name="connsiteX8" fmla="*/ 463550 w 2552700"/>
                    <a:gd name="connsiteY8" fmla="*/ 244475 h 555625"/>
                    <a:gd name="connsiteX9" fmla="*/ 2520950 w 2552700"/>
                    <a:gd name="connsiteY9" fmla="*/ 203200 h 555625"/>
                    <a:gd name="connsiteX10" fmla="*/ 2501900 w 2552700"/>
                    <a:gd name="connsiteY10" fmla="*/ 419100 h 555625"/>
                    <a:gd name="connsiteX11" fmla="*/ 473075 w 2552700"/>
                    <a:gd name="connsiteY11" fmla="*/ 492125 h 555625"/>
                    <a:gd name="connsiteX12" fmla="*/ 47625 w 2552700"/>
                    <a:gd name="connsiteY12" fmla="*/ 244475 h 555625"/>
                    <a:gd name="connsiteX0" fmla="*/ 47625 w 2585519"/>
                    <a:gd name="connsiteY0" fmla="*/ 244475 h 555625"/>
                    <a:gd name="connsiteX1" fmla="*/ 0 w 2585519"/>
                    <a:gd name="connsiteY1" fmla="*/ 292100 h 555625"/>
                    <a:gd name="connsiteX2" fmla="*/ 447675 w 2585519"/>
                    <a:gd name="connsiteY2" fmla="*/ 555625 h 555625"/>
                    <a:gd name="connsiteX3" fmla="*/ 2549525 w 2585519"/>
                    <a:gd name="connsiteY3" fmla="*/ 485775 h 555625"/>
                    <a:gd name="connsiteX4" fmla="*/ 2552700 w 2585519"/>
                    <a:gd name="connsiteY4" fmla="*/ 142875 h 555625"/>
                    <a:gd name="connsiteX5" fmla="*/ 1606550 w 2585519"/>
                    <a:gd name="connsiteY5" fmla="*/ 0 h 555625"/>
                    <a:gd name="connsiteX6" fmla="*/ 6350 w 2585519"/>
                    <a:gd name="connsiteY6" fmla="*/ 38100 h 555625"/>
                    <a:gd name="connsiteX7" fmla="*/ 3175 w 2585519"/>
                    <a:gd name="connsiteY7" fmla="*/ 76200 h 555625"/>
                    <a:gd name="connsiteX8" fmla="*/ 463550 w 2585519"/>
                    <a:gd name="connsiteY8" fmla="*/ 244475 h 555625"/>
                    <a:gd name="connsiteX9" fmla="*/ 2520950 w 2585519"/>
                    <a:gd name="connsiteY9" fmla="*/ 203200 h 555625"/>
                    <a:gd name="connsiteX10" fmla="*/ 2501900 w 2585519"/>
                    <a:gd name="connsiteY10" fmla="*/ 419100 h 555625"/>
                    <a:gd name="connsiteX11" fmla="*/ 473075 w 2585519"/>
                    <a:gd name="connsiteY11" fmla="*/ 492125 h 555625"/>
                    <a:gd name="connsiteX12" fmla="*/ 47625 w 2585519"/>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520950 w 2599371"/>
                    <a:gd name="connsiteY9" fmla="*/ 203200 h 555625"/>
                    <a:gd name="connsiteX10" fmla="*/ 2501900 w 2599371"/>
                    <a:gd name="connsiteY10" fmla="*/ 41910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01900 w 2599371"/>
                    <a:gd name="connsiteY10" fmla="*/ 41910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27300 w 2599371"/>
                    <a:gd name="connsiteY10" fmla="*/ 307975 h 555625"/>
                    <a:gd name="connsiteX11" fmla="*/ 2501900 w 2599371"/>
                    <a:gd name="connsiteY11" fmla="*/ 419100 h 555625"/>
                    <a:gd name="connsiteX12" fmla="*/ 473075 w 2599371"/>
                    <a:gd name="connsiteY12" fmla="*/ 492125 h 555625"/>
                    <a:gd name="connsiteX13" fmla="*/ 47625 w 2599371"/>
                    <a:gd name="connsiteY13"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27300 w 2599371"/>
                    <a:gd name="connsiteY10" fmla="*/ 307975 h 555625"/>
                    <a:gd name="connsiteX11" fmla="*/ 2479675 w 2599371"/>
                    <a:gd name="connsiteY11" fmla="*/ 425450 h 555625"/>
                    <a:gd name="connsiteX12" fmla="*/ 473075 w 2599371"/>
                    <a:gd name="connsiteY12" fmla="*/ 492125 h 555625"/>
                    <a:gd name="connsiteX13" fmla="*/ 47625 w 2599371"/>
                    <a:gd name="connsiteY13" fmla="*/ 244475 h 555625"/>
                    <a:gd name="connsiteX0" fmla="*/ 47625 w 2740156"/>
                    <a:gd name="connsiteY0" fmla="*/ 244475 h 555625"/>
                    <a:gd name="connsiteX1" fmla="*/ 0 w 2740156"/>
                    <a:gd name="connsiteY1" fmla="*/ 292100 h 555625"/>
                    <a:gd name="connsiteX2" fmla="*/ 447675 w 2740156"/>
                    <a:gd name="connsiteY2" fmla="*/ 555625 h 555625"/>
                    <a:gd name="connsiteX3" fmla="*/ 2549525 w 2740156"/>
                    <a:gd name="connsiteY3" fmla="*/ 485775 h 555625"/>
                    <a:gd name="connsiteX4" fmla="*/ 2552700 w 2740156"/>
                    <a:gd name="connsiteY4" fmla="*/ 142875 h 555625"/>
                    <a:gd name="connsiteX5" fmla="*/ 1606550 w 2740156"/>
                    <a:gd name="connsiteY5" fmla="*/ 0 h 555625"/>
                    <a:gd name="connsiteX6" fmla="*/ 6350 w 2740156"/>
                    <a:gd name="connsiteY6" fmla="*/ 38100 h 555625"/>
                    <a:gd name="connsiteX7" fmla="*/ 3175 w 2740156"/>
                    <a:gd name="connsiteY7" fmla="*/ 76200 h 555625"/>
                    <a:gd name="connsiteX8" fmla="*/ 463550 w 2740156"/>
                    <a:gd name="connsiteY8" fmla="*/ 244475 h 555625"/>
                    <a:gd name="connsiteX9" fmla="*/ 2495550 w 2740156"/>
                    <a:gd name="connsiteY9" fmla="*/ 206375 h 555625"/>
                    <a:gd name="connsiteX10" fmla="*/ 2479675 w 2740156"/>
                    <a:gd name="connsiteY10" fmla="*/ 425450 h 555625"/>
                    <a:gd name="connsiteX11" fmla="*/ 473075 w 2740156"/>
                    <a:gd name="connsiteY11" fmla="*/ 492125 h 555625"/>
                    <a:gd name="connsiteX12" fmla="*/ 47625 w 2740156"/>
                    <a:gd name="connsiteY12" fmla="*/ 244475 h 555625"/>
                    <a:gd name="connsiteX0" fmla="*/ 47625 w 2646925"/>
                    <a:gd name="connsiteY0" fmla="*/ 244475 h 555625"/>
                    <a:gd name="connsiteX1" fmla="*/ 0 w 2646925"/>
                    <a:gd name="connsiteY1" fmla="*/ 292100 h 555625"/>
                    <a:gd name="connsiteX2" fmla="*/ 447675 w 2646925"/>
                    <a:gd name="connsiteY2" fmla="*/ 555625 h 555625"/>
                    <a:gd name="connsiteX3" fmla="*/ 2549525 w 2646925"/>
                    <a:gd name="connsiteY3" fmla="*/ 485775 h 555625"/>
                    <a:gd name="connsiteX4" fmla="*/ 2552700 w 2646925"/>
                    <a:gd name="connsiteY4" fmla="*/ 142875 h 555625"/>
                    <a:gd name="connsiteX5" fmla="*/ 1606550 w 2646925"/>
                    <a:gd name="connsiteY5" fmla="*/ 0 h 555625"/>
                    <a:gd name="connsiteX6" fmla="*/ 6350 w 2646925"/>
                    <a:gd name="connsiteY6" fmla="*/ 38100 h 555625"/>
                    <a:gd name="connsiteX7" fmla="*/ 3175 w 2646925"/>
                    <a:gd name="connsiteY7" fmla="*/ 76200 h 555625"/>
                    <a:gd name="connsiteX8" fmla="*/ 463550 w 2646925"/>
                    <a:gd name="connsiteY8" fmla="*/ 244475 h 555625"/>
                    <a:gd name="connsiteX9" fmla="*/ 2495550 w 2646925"/>
                    <a:gd name="connsiteY9" fmla="*/ 206375 h 555625"/>
                    <a:gd name="connsiteX10" fmla="*/ 2479675 w 2646925"/>
                    <a:gd name="connsiteY10" fmla="*/ 425450 h 555625"/>
                    <a:gd name="connsiteX11" fmla="*/ 473075 w 2646925"/>
                    <a:gd name="connsiteY11" fmla="*/ 492125 h 555625"/>
                    <a:gd name="connsiteX12" fmla="*/ 47625 w 2646925"/>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24625 w 2608121"/>
                    <a:gd name="connsiteY0" fmla="*/ 244475 h 555625"/>
                    <a:gd name="connsiteX1" fmla="*/ 8750 w 2608121"/>
                    <a:gd name="connsiteY1" fmla="*/ 292100 h 555625"/>
                    <a:gd name="connsiteX2" fmla="*/ 456425 w 2608121"/>
                    <a:gd name="connsiteY2" fmla="*/ 555625 h 555625"/>
                    <a:gd name="connsiteX3" fmla="*/ 2558275 w 2608121"/>
                    <a:gd name="connsiteY3" fmla="*/ 485775 h 555625"/>
                    <a:gd name="connsiteX4" fmla="*/ 2561450 w 2608121"/>
                    <a:gd name="connsiteY4" fmla="*/ 142875 h 555625"/>
                    <a:gd name="connsiteX5" fmla="*/ 1615300 w 2608121"/>
                    <a:gd name="connsiteY5" fmla="*/ 0 h 555625"/>
                    <a:gd name="connsiteX6" fmla="*/ 15100 w 2608121"/>
                    <a:gd name="connsiteY6" fmla="*/ 38100 h 555625"/>
                    <a:gd name="connsiteX7" fmla="*/ 11925 w 2608121"/>
                    <a:gd name="connsiteY7" fmla="*/ 76200 h 555625"/>
                    <a:gd name="connsiteX8" fmla="*/ 472300 w 2608121"/>
                    <a:gd name="connsiteY8" fmla="*/ 244475 h 555625"/>
                    <a:gd name="connsiteX9" fmla="*/ 2478900 w 2608121"/>
                    <a:gd name="connsiteY9" fmla="*/ 209550 h 555625"/>
                    <a:gd name="connsiteX10" fmla="*/ 2488425 w 2608121"/>
                    <a:gd name="connsiteY10" fmla="*/ 425450 h 555625"/>
                    <a:gd name="connsiteX11" fmla="*/ 481825 w 2608121"/>
                    <a:gd name="connsiteY11" fmla="*/ 492125 h 555625"/>
                    <a:gd name="connsiteX12" fmla="*/ 24625 w 2608121"/>
                    <a:gd name="connsiteY12" fmla="*/ 244475 h 555625"/>
                    <a:gd name="connsiteX0" fmla="*/ 20208 w 2622754"/>
                    <a:gd name="connsiteY0" fmla="*/ 244475 h 555625"/>
                    <a:gd name="connsiteX1" fmla="*/ 23383 w 2622754"/>
                    <a:gd name="connsiteY1" fmla="*/ 292100 h 555625"/>
                    <a:gd name="connsiteX2" fmla="*/ 471058 w 2622754"/>
                    <a:gd name="connsiteY2" fmla="*/ 555625 h 555625"/>
                    <a:gd name="connsiteX3" fmla="*/ 2572908 w 2622754"/>
                    <a:gd name="connsiteY3" fmla="*/ 485775 h 555625"/>
                    <a:gd name="connsiteX4" fmla="*/ 2576083 w 2622754"/>
                    <a:gd name="connsiteY4" fmla="*/ 142875 h 555625"/>
                    <a:gd name="connsiteX5" fmla="*/ 1629933 w 2622754"/>
                    <a:gd name="connsiteY5" fmla="*/ 0 h 555625"/>
                    <a:gd name="connsiteX6" fmla="*/ 29733 w 2622754"/>
                    <a:gd name="connsiteY6" fmla="*/ 38100 h 555625"/>
                    <a:gd name="connsiteX7" fmla="*/ 26558 w 2622754"/>
                    <a:gd name="connsiteY7" fmla="*/ 76200 h 555625"/>
                    <a:gd name="connsiteX8" fmla="*/ 486933 w 2622754"/>
                    <a:gd name="connsiteY8" fmla="*/ 244475 h 555625"/>
                    <a:gd name="connsiteX9" fmla="*/ 2493533 w 2622754"/>
                    <a:gd name="connsiteY9" fmla="*/ 209550 h 555625"/>
                    <a:gd name="connsiteX10" fmla="*/ 2503058 w 2622754"/>
                    <a:gd name="connsiteY10" fmla="*/ 425450 h 555625"/>
                    <a:gd name="connsiteX11" fmla="*/ 496458 w 2622754"/>
                    <a:gd name="connsiteY11" fmla="*/ 492125 h 555625"/>
                    <a:gd name="connsiteX12" fmla="*/ 20208 w 2622754"/>
                    <a:gd name="connsiteY12" fmla="*/ 244475 h 555625"/>
                    <a:gd name="connsiteX0" fmla="*/ 63500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63500 w 2599371"/>
                    <a:gd name="connsiteY12" fmla="*/ 244475 h 555625"/>
                    <a:gd name="connsiteX0" fmla="*/ 63500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85775 w 2599371"/>
                    <a:gd name="connsiteY11" fmla="*/ 488950 h 555625"/>
                    <a:gd name="connsiteX12" fmla="*/ 63500 w 2599371"/>
                    <a:gd name="connsiteY12" fmla="*/ 244475 h 555625"/>
                    <a:gd name="connsiteX0" fmla="*/ 96355 w 2632226"/>
                    <a:gd name="connsiteY0" fmla="*/ 244475 h 555625"/>
                    <a:gd name="connsiteX1" fmla="*/ 36030 w 2632226"/>
                    <a:gd name="connsiteY1" fmla="*/ 247650 h 555625"/>
                    <a:gd name="connsiteX2" fmla="*/ 32855 w 2632226"/>
                    <a:gd name="connsiteY2" fmla="*/ 292100 h 555625"/>
                    <a:gd name="connsiteX3" fmla="*/ 480530 w 2632226"/>
                    <a:gd name="connsiteY3" fmla="*/ 555625 h 555625"/>
                    <a:gd name="connsiteX4" fmla="*/ 2582380 w 2632226"/>
                    <a:gd name="connsiteY4" fmla="*/ 485775 h 555625"/>
                    <a:gd name="connsiteX5" fmla="*/ 2585555 w 2632226"/>
                    <a:gd name="connsiteY5" fmla="*/ 142875 h 555625"/>
                    <a:gd name="connsiteX6" fmla="*/ 1639405 w 2632226"/>
                    <a:gd name="connsiteY6" fmla="*/ 0 h 555625"/>
                    <a:gd name="connsiteX7" fmla="*/ 39205 w 2632226"/>
                    <a:gd name="connsiteY7" fmla="*/ 38100 h 555625"/>
                    <a:gd name="connsiteX8" fmla="*/ 36030 w 2632226"/>
                    <a:gd name="connsiteY8" fmla="*/ 76200 h 555625"/>
                    <a:gd name="connsiteX9" fmla="*/ 496405 w 2632226"/>
                    <a:gd name="connsiteY9" fmla="*/ 244475 h 555625"/>
                    <a:gd name="connsiteX10" fmla="*/ 2503005 w 2632226"/>
                    <a:gd name="connsiteY10" fmla="*/ 209550 h 555625"/>
                    <a:gd name="connsiteX11" fmla="*/ 2512530 w 2632226"/>
                    <a:gd name="connsiteY11" fmla="*/ 425450 h 555625"/>
                    <a:gd name="connsiteX12" fmla="*/ 518630 w 2632226"/>
                    <a:gd name="connsiteY12" fmla="*/ 488950 h 555625"/>
                    <a:gd name="connsiteX13" fmla="*/ 96355 w 2632226"/>
                    <a:gd name="connsiteY13" fmla="*/ 244475 h 555625"/>
                    <a:gd name="connsiteX0" fmla="*/ 105580 w 2641451"/>
                    <a:gd name="connsiteY0" fmla="*/ 244475 h 555625"/>
                    <a:gd name="connsiteX1" fmla="*/ 19061 w 2641451"/>
                    <a:gd name="connsiteY1" fmla="*/ 226218 h 555625"/>
                    <a:gd name="connsiteX2" fmla="*/ 42080 w 2641451"/>
                    <a:gd name="connsiteY2" fmla="*/ 292100 h 555625"/>
                    <a:gd name="connsiteX3" fmla="*/ 489755 w 2641451"/>
                    <a:gd name="connsiteY3" fmla="*/ 555625 h 555625"/>
                    <a:gd name="connsiteX4" fmla="*/ 2591605 w 2641451"/>
                    <a:gd name="connsiteY4" fmla="*/ 485775 h 555625"/>
                    <a:gd name="connsiteX5" fmla="*/ 2594780 w 2641451"/>
                    <a:gd name="connsiteY5" fmla="*/ 142875 h 555625"/>
                    <a:gd name="connsiteX6" fmla="*/ 1648630 w 2641451"/>
                    <a:gd name="connsiteY6" fmla="*/ 0 h 555625"/>
                    <a:gd name="connsiteX7" fmla="*/ 48430 w 2641451"/>
                    <a:gd name="connsiteY7" fmla="*/ 38100 h 555625"/>
                    <a:gd name="connsiteX8" fmla="*/ 45255 w 2641451"/>
                    <a:gd name="connsiteY8" fmla="*/ 76200 h 555625"/>
                    <a:gd name="connsiteX9" fmla="*/ 505630 w 2641451"/>
                    <a:gd name="connsiteY9" fmla="*/ 244475 h 555625"/>
                    <a:gd name="connsiteX10" fmla="*/ 2512230 w 2641451"/>
                    <a:gd name="connsiteY10" fmla="*/ 209550 h 555625"/>
                    <a:gd name="connsiteX11" fmla="*/ 2521755 w 2641451"/>
                    <a:gd name="connsiteY11" fmla="*/ 425450 h 555625"/>
                    <a:gd name="connsiteX12" fmla="*/ 527855 w 2641451"/>
                    <a:gd name="connsiteY12" fmla="*/ 488950 h 555625"/>
                    <a:gd name="connsiteX13" fmla="*/ 105580 w 2641451"/>
                    <a:gd name="connsiteY13" fmla="*/ 244475 h 555625"/>
                    <a:gd name="connsiteX0" fmla="*/ 100036 w 2635907"/>
                    <a:gd name="connsiteY0" fmla="*/ 244475 h 555625"/>
                    <a:gd name="connsiteX1" fmla="*/ 27804 w 2635907"/>
                    <a:gd name="connsiteY1" fmla="*/ 266699 h 555625"/>
                    <a:gd name="connsiteX2" fmla="*/ 36536 w 2635907"/>
                    <a:gd name="connsiteY2" fmla="*/ 292100 h 555625"/>
                    <a:gd name="connsiteX3" fmla="*/ 484211 w 2635907"/>
                    <a:gd name="connsiteY3" fmla="*/ 555625 h 555625"/>
                    <a:gd name="connsiteX4" fmla="*/ 2586061 w 2635907"/>
                    <a:gd name="connsiteY4" fmla="*/ 485775 h 555625"/>
                    <a:gd name="connsiteX5" fmla="*/ 2589236 w 2635907"/>
                    <a:gd name="connsiteY5" fmla="*/ 142875 h 555625"/>
                    <a:gd name="connsiteX6" fmla="*/ 1643086 w 2635907"/>
                    <a:gd name="connsiteY6" fmla="*/ 0 h 555625"/>
                    <a:gd name="connsiteX7" fmla="*/ 42886 w 2635907"/>
                    <a:gd name="connsiteY7" fmla="*/ 38100 h 555625"/>
                    <a:gd name="connsiteX8" fmla="*/ 39711 w 2635907"/>
                    <a:gd name="connsiteY8" fmla="*/ 76200 h 555625"/>
                    <a:gd name="connsiteX9" fmla="*/ 500086 w 2635907"/>
                    <a:gd name="connsiteY9" fmla="*/ 244475 h 555625"/>
                    <a:gd name="connsiteX10" fmla="*/ 2506686 w 2635907"/>
                    <a:gd name="connsiteY10" fmla="*/ 209550 h 555625"/>
                    <a:gd name="connsiteX11" fmla="*/ 2516211 w 2635907"/>
                    <a:gd name="connsiteY11" fmla="*/ 425450 h 555625"/>
                    <a:gd name="connsiteX12" fmla="*/ 522311 w 2635907"/>
                    <a:gd name="connsiteY12" fmla="*/ 488950 h 555625"/>
                    <a:gd name="connsiteX13" fmla="*/ 100036 w 2635907"/>
                    <a:gd name="connsiteY13" fmla="*/ 244475 h 555625"/>
                    <a:gd name="connsiteX0" fmla="*/ 103571 w 2639442"/>
                    <a:gd name="connsiteY0" fmla="*/ 244475 h 555625"/>
                    <a:gd name="connsiteX1" fmla="*/ 21814 w 2639442"/>
                    <a:gd name="connsiteY1" fmla="*/ 226218 h 555625"/>
                    <a:gd name="connsiteX2" fmla="*/ 40071 w 2639442"/>
                    <a:gd name="connsiteY2" fmla="*/ 292100 h 555625"/>
                    <a:gd name="connsiteX3" fmla="*/ 487746 w 2639442"/>
                    <a:gd name="connsiteY3" fmla="*/ 555625 h 555625"/>
                    <a:gd name="connsiteX4" fmla="*/ 2589596 w 2639442"/>
                    <a:gd name="connsiteY4" fmla="*/ 485775 h 555625"/>
                    <a:gd name="connsiteX5" fmla="*/ 2592771 w 2639442"/>
                    <a:gd name="connsiteY5" fmla="*/ 142875 h 555625"/>
                    <a:gd name="connsiteX6" fmla="*/ 1646621 w 2639442"/>
                    <a:gd name="connsiteY6" fmla="*/ 0 h 555625"/>
                    <a:gd name="connsiteX7" fmla="*/ 46421 w 2639442"/>
                    <a:gd name="connsiteY7" fmla="*/ 38100 h 555625"/>
                    <a:gd name="connsiteX8" fmla="*/ 43246 w 2639442"/>
                    <a:gd name="connsiteY8" fmla="*/ 76200 h 555625"/>
                    <a:gd name="connsiteX9" fmla="*/ 503621 w 2639442"/>
                    <a:gd name="connsiteY9" fmla="*/ 244475 h 555625"/>
                    <a:gd name="connsiteX10" fmla="*/ 2510221 w 2639442"/>
                    <a:gd name="connsiteY10" fmla="*/ 209550 h 555625"/>
                    <a:gd name="connsiteX11" fmla="*/ 2519746 w 2639442"/>
                    <a:gd name="connsiteY11" fmla="*/ 425450 h 555625"/>
                    <a:gd name="connsiteX12" fmla="*/ 525846 w 2639442"/>
                    <a:gd name="connsiteY12" fmla="*/ 488950 h 555625"/>
                    <a:gd name="connsiteX13" fmla="*/ 103571 w 2639442"/>
                    <a:gd name="connsiteY13" fmla="*/ 244475 h 555625"/>
                    <a:gd name="connsiteX0" fmla="*/ 103571 w 2639442"/>
                    <a:gd name="connsiteY0" fmla="*/ 244475 h 555625"/>
                    <a:gd name="connsiteX1" fmla="*/ 21814 w 2639442"/>
                    <a:gd name="connsiteY1" fmla="*/ 226218 h 555625"/>
                    <a:gd name="connsiteX2" fmla="*/ 40071 w 2639442"/>
                    <a:gd name="connsiteY2" fmla="*/ 292100 h 555625"/>
                    <a:gd name="connsiteX3" fmla="*/ 487746 w 2639442"/>
                    <a:gd name="connsiteY3" fmla="*/ 555625 h 555625"/>
                    <a:gd name="connsiteX4" fmla="*/ 2589596 w 2639442"/>
                    <a:gd name="connsiteY4" fmla="*/ 485775 h 555625"/>
                    <a:gd name="connsiteX5" fmla="*/ 2592771 w 2639442"/>
                    <a:gd name="connsiteY5" fmla="*/ 142875 h 555625"/>
                    <a:gd name="connsiteX6" fmla="*/ 1646621 w 2639442"/>
                    <a:gd name="connsiteY6" fmla="*/ 0 h 555625"/>
                    <a:gd name="connsiteX7" fmla="*/ 46421 w 2639442"/>
                    <a:gd name="connsiteY7" fmla="*/ 38100 h 555625"/>
                    <a:gd name="connsiteX8" fmla="*/ 43246 w 2639442"/>
                    <a:gd name="connsiteY8" fmla="*/ 76200 h 555625"/>
                    <a:gd name="connsiteX9" fmla="*/ 503621 w 2639442"/>
                    <a:gd name="connsiteY9" fmla="*/ 244475 h 555625"/>
                    <a:gd name="connsiteX10" fmla="*/ 2510221 w 2639442"/>
                    <a:gd name="connsiteY10" fmla="*/ 209550 h 555625"/>
                    <a:gd name="connsiteX11" fmla="*/ 2519746 w 2639442"/>
                    <a:gd name="connsiteY11" fmla="*/ 425450 h 555625"/>
                    <a:gd name="connsiteX12" fmla="*/ 525846 w 2639442"/>
                    <a:gd name="connsiteY12" fmla="*/ 488950 h 555625"/>
                    <a:gd name="connsiteX13" fmla="*/ 103571 w 2639442"/>
                    <a:gd name="connsiteY13" fmla="*/ 244475 h 555625"/>
                    <a:gd name="connsiteX0" fmla="*/ 98616 w 2634487"/>
                    <a:gd name="connsiteY0" fmla="*/ 244475 h 555625"/>
                    <a:gd name="connsiteX1" fmla="*/ 16859 w 2634487"/>
                    <a:gd name="connsiteY1" fmla="*/ 226218 h 555625"/>
                    <a:gd name="connsiteX2" fmla="*/ 35116 w 2634487"/>
                    <a:gd name="connsiteY2" fmla="*/ 292100 h 555625"/>
                    <a:gd name="connsiteX3" fmla="*/ 482791 w 2634487"/>
                    <a:gd name="connsiteY3" fmla="*/ 555625 h 555625"/>
                    <a:gd name="connsiteX4" fmla="*/ 2584641 w 2634487"/>
                    <a:gd name="connsiteY4" fmla="*/ 485775 h 555625"/>
                    <a:gd name="connsiteX5" fmla="*/ 2587816 w 2634487"/>
                    <a:gd name="connsiteY5" fmla="*/ 142875 h 555625"/>
                    <a:gd name="connsiteX6" fmla="*/ 1641666 w 2634487"/>
                    <a:gd name="connsiteY6" fmla="*/ 0 h 555625"/>
                    <a:gd name="connsiteX7" fmla="*/ 41466 w 2634487"/>
                    <a:gd name="connsiteY7" fmla="*/ 38100 h 555625"/>
                    <a:gd name="connsiteX8" fmla="*/ 38291 w 2634487"/>
                    <a:gd name="connsiteY8" fmla="*/ 76200 h 555625"/>
                    <a:gd name="connsiteX9" fmla="*/ 498666 w 2634487"/>
                    <a:gd name="connsiteY9" fmla="*/ 244475 h 555625"/>
                    <a:gd name="connsiteX10" fmla="*/ 2505266 w 2634487"/>
                    <a:gd name="connsiteY10" fmla="*/ 209550 h 555625"/>
                    <a:gd name="connsiteX11" fmla="*/ 2514791 w 2634487"/>
                    <a:gd name="connsiteY11" fmla="*/ 425450 h 555625"/>
                    <a:gd name="connsiteX12" fmla="*/ 520891 w 2634487"/>
                    <a:gd name="connsiteY12" fmla="*/ 488950 h 555625"/>
                    <a:gd name="connsiteX13" fmla="*/ 98616 w 2634487"/>
                    <a:gd name="connsiteY13" fmla="*/ 244475 h 555625"/>
                    <a:gd name="connsiteX0" fmla="*/ 81757 w 2617628"/>
                    <a:gd name="connsiteY0" fmla="*/ 244475 h 555625"/>
                    <a:gd name="connsiteX1" fmla="*/ 0 w 2617628"/>
                    <a:gd name="connsiteY1" fmla="*/ 226218 h 555625"/>
                    <a:gd name="connsiteX2" fmla="*/ 18257 w 2617628"/>
                    <a:gd name="connsiteY2" fmla="*/ 292100 h 555625"/>
                    <a:gd name="connsiteX3" fmla="*/ 465932 w 2617628"/>
                    <a:gd name="connsiteY3" fmla="*/ 555625 h 555625"/>
                    <a:gd name="connsiteX4" fmla="*/ 2567782 w 2617628"/>
                    <a:gd name="connsiteY4" fmla="*/ 485775 h 555625"/>
                    <a:gd name="connsiteX5" fmla="*/ 2570957 w 2617628"/>
                    <a:gd name="connsiteY5" fmla="*/ 142875 h 555625"/>
                    <a:gd name="connsiteX6" fmla="*/ 1624807 w 2617628"/>
                    <a:gd name="connsiteY6" fmla="*/ 0 h 555625"/>
                    <a:gd name="connsiteX7" fmla="*/ 24607 w 2617628"/>
                    <a:gd name="connsiteY7" fmla="*/ 38100 h 555625"/>
                    <a:gd name="connsiteX8" fmla="*/ 21432 w 2617628"/>
                    <a:gd name="connsiteY8" fmla="*/ 76200 h 555625"/>
                    <a:gd name="connsiteX9" fmla="*/ 481807 w 2617628"/>
                    <a:gd name="connsiteY9" fmla="*/ 244475 h 555625"/>
                    <a:gd name="connsiteX10" fmla="*/ 2488407 w 2617628"/>
                    <a:gd name="connsiteY10" fmla="*/ 209550 h 555625"/>
                    <a:gd name="connsiteX11" fmla="*/ 2497932 w 2617628"/>
                    <a:gd name="connsiteY11" fmla="*/ 425450 h 555625"/>
                    <a:gd name="connsiteX12" fmla="*/ 504032 w 2617628"/>
                    <a:gd name="connsiteY12" fmla="*/ 488950 h 555625"/>
                    <a:gd name="connsiteX13" fmla="*/ 81757 w 2617628"/>
                    <a:gd name="connsiteY13" fmla="*/ 244475 h 555625"/>
                    <a:gd name="connsiteX0" fmla="*/ 67469 w 2603340"/>
                    <a:gd name="connsiteY0" fmla="*/ 244475 h 555625"/>
                    <a:gd name="connsiteX1" fmla="*/ 0 w 2603340"/>
                    <a:gd name="connsiteY1" fmla="*/ 247649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7649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9844 w 2603340"/>
                    <a:gd name="connsiteY7" fmla="*/ 33337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0955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03340" h="555625">
                      <a:moveTo>
                        <a:pt x="67469" y="244475"/>
                      </a:moveTo>
                      <a:cubicBezTo>
                        <a:pt x="66940" y="247651"/>
                        <a:pt x="46301" y="239713"/>
                        <a:pt x="0" y="242887"/>
                      </a:cubicBezTo>
                      <a:cubicBezTo>
                        <a:pt x="6086" y="288924"/>
                        <a:pt x="-2116" y="262732"/>
                        <a:pt x="3969" y="292100"/>
                      </a:cubicBezTo>
                      <a:lnTo>
                        <a:pt x="451644" y="555625"/>
                      </a:lnTo>
                      <a:lnTo>
                        <a:pt x="2553494" y="485775"/>
                      </a:lnTo>
                      <a:cubicBezTo>
                        <a:pt x="2605352" y="396875"/>
                        <a:pt x="2631811" y="276225"/>
                        <a:pt x="2556669" y="142875"/>
                      </a:cubicBezTo>
                      <a:lnTo>
                        <a:pt x="1610519" y="0"/>
                      </a:lnTo>
                      <a:lnTo>
                        <a:pt x="10319" y="30955"/>
                      </a:lnTo>
                      <a:lnTo>
                        <a:pt x="7144" y="76200"/>
                      </a:lnTo>
                      <a:lnTo>
                        <a:pt x="467519" y="244475"/>
                      </a:lnTo>
                      <a:lnTo>
                        <a:pt x="2474119" y="209550"/>
                      </a:lnTo>
                      <a:cubicBezTo>
                        <a:pt x="2527565" y="280988"/>
                        <a:pt x="2515923" y="346075"/>
                        <a:pt x="2483644" y="425450"/>
                      </a:cubicBezTo>
                      <a:lnTo>
                        <a:pt x="489744" y="488950"/>
                      </a:lnTo>
                      <a:lnTo>
                        <a:pt x="67469" y="2444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62" name="Freeform 28">
                  <a:extLst>
                    <a:ext uri="{FF2B5EF4-FFF2-40B4-BE49-F238E27FC236}">
                      <a16:creationId xmlns:a16="http://schemas.microsoft.com/office/drawing/2014/main" xmlns="" id="{D9C35A8E-02D4-443C-8B84-994A60175885}"/>
                    </a:ext>
                  </a:extLst>
                </p:cNvPr>
                <p:cNvSpPr/>
                <p:nvPr/>
              </p:nvSpPr>
              <p:spPr>
                <a:xfrm>
                  <a:off x="3695702" y="3233738"/>
                  <a:ext cx="2458684" cy="383382"/>
                </a:xfrm>
                <a:custGeom>
                  <a:avLst/>
                  <a:gdLst>
                    <a:gd name="connsiteX0" fmla="*/ 7144 w 2424113"/>
                    <a:gd name="connsiteY0" fmla="*/ 0 h 378619"/>
                    <a:gd name="connsiteX1" fmla="*/ 0 w 2424113"/>
                    <a:gd name="connsiteY1" fmla="*/ 130969 h 378619"/>
                    <a:gd name="connsiteX2" fmla="*/ 431007 w 2424113"/>
                    <a:gd name="connsiteY2" fmla="*/ 378619 h 378619"/>
                    <a:gd name="connsiteX3" fmla="*/ 2424113 w 2424113"/>
                    <a:gd name="connsiteY3" fmla="*/ 304800 h 378619"/>
                    <a:gd name="connsiteX4" fmla="*/ 2414588 w 2424113"/>
                    <a:gd name="connsiteY4" fmla="*/ 109538 h 378619"/>
                    <a:gd name="connsiteX5" fmla="*/ 428625 w 2424113"/>
                    <a:gd name="connsiteY5" fmla="*/ 150019 h 378619"/>
                    <a:gd name="connsiteX6" fmla="*/ 7144 w 2424113"/>
                    <a:gd name="connsiteY6" fmla="*/ 0 h 378619"/>
                    <a:gd name="connsiteX0" fmla="*/ 7144 w 2436996"/>
                    <a:gd name="connsiteY0" fmla="*/ 0 h 378619"/>
                    <a:gd name="connsiteX1" fmla="*/ 0 w 2436996"/>
                    <a:gd name="connsiteY1" fmla="*/ 130969 h 378619"/>
                    <a:gd name="connsiteX2" fmla="*/ 431007 w 2436996"/>
                    <a:gd name="connsiteY2" fmla="*/ 378619 h 378619"/>
                    <a:gd name="connsiteX3" fmla="*/ 2424113 w 2436996"/>
                    <a:gd name="connsiteY3" fmla="*/ 304800 h 378619"/>
                    <a:gd name="connsiteX4" fmla="*/ 2414588 w 2436996"/>
                    <a:gd name="connsiteY4" fmla="*/ 109538 h 378619"/>
                    <a:gd name="connsiteX5" fmla="*/ 428625 w 2436996"/>
                    <a:gd name="connsiteY5" fmla="*/ 150019 h 378619"/>
                    <a:gd name="connsiteX6" fmla="*/ 7144 w 2436996"/>
                    <a:gd name="connsiteY6" fmla="*/ 0 h 378619"/>
                    <a:gd name="connsiteX0" fmla="*/ 7144 w 2448855"/>
                    <a:gd name="connsiteY0" fmla="*/ 0 h 378619"/>
                    <a:gd name="connsiteX1" fmla="*/ 0 w 2448855"/>
                    <a:gd name="connsiteY1" fmla="*/ 130969 h 378619"/>
                    <a:gd name="connsiteX2" fmla="*/ 431007 w 2448855"/>
                    <a:gd name="connsiteY2" fmla="*/ 378619 h 378619"/>
                    <a:gd name="connsiteX3" fmla="*/ 2424113 w 2448855"/>
                    <a:gd name="connsiteY3" fmla="*/ 304800 h 378619"/>
                    <a:gd name="connsiteX4" fmla="*/ 2414588 w 2448855"/>
                    <a:gd name="connsiteY4" fmla="*/ 109538 h 378619"/>
                    <a:gd name="connsiteX5" fmla="*/ 428625 w 2448855"/>
                    <a:gd name="connsiteY5" fmla="*/ 150019 h 378619"/>
                    <a:gd name="connsiteX6" fmla="*/ 7144 w 2448855"/>
                    <a:gd name="connsiteY6" fmla="*/ 0 h 378619"/>
                    <a:gd name="connsiteX0" fmla="*/ 7144 w 2444270"/>
                    <a:gd name="connsiteY0" fmla="*/ 0 h 378619"/>
                    <a:gd name="connsiteX1" fmla="*/ 0 w 2444270"/>
                    <a:gd name="connsiteY1" fmla="*/ 130969 h 378619"/>
                    <a:gd name="connsiteX2" fmla="*/ 431007 w 2444270"/>
                    <a:gd name="connsiteY2" fmla="*/ 378619 h 378619"/>
                    <a:gd name="connsiteX3" fmla="*/ 2414588 w 2444270"/>
                    <a:gd name="connsiteY3" fmla="*/ 314325 h 378619"/>
                    <a:gd name="connsiteX4" fmla="*/ 2414588 w 2444270"/>
                    <a:gd name="connsiteY4" fmla="*/ 109538 h 378619"/>
                    <a:gd name="connsiteX5" fmla="*/ 428625 w 2444270"/>
                    <a:gd name="connsiteY5" fmla="*/ 150019 h 378619"/>
                    <a:gd name="connsiteX6" fmla="*/ 7144 w 2444270"/>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9538 h 378619"/>
                    <a:gd name="connsiteX5" fmla="*/ 428625 w 2446779"/>
                    <a:gd name="connsiteY5" fmla="*/ 150019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9538 h 378619"/>
                    <a:gd name="connsiteX5" fmla="*/ 433388 w 2446779"/>
                    <a:gd name="connsiteY5" fmla="*/ 140494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33388 w 2446779"/>
                    <a:gd name="connsiteY5" fmla="*/ 140494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42913 w 2446779"/>
                    <a:gd name="connsiteY5" fmla="*/ 142875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45294 w 2446779"/>
                    <a:gd name="connsiteY5" fmla="*/ 135731 h 378619"/>
                    <a:gd name="connsiteX6" fmla="*/ 7144 w 2446779"/>
                    <a:gd name="connsiteY6" fmla="*/ 0 h 378619"/>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14287 w 2451541"/>
                    <a:gd name="connsiteY0" fmla="*/ 0 h 385763"/>
                    <a:gd name="connsiteX1" fmla="*/ 0 w 2451541"/>
                    <a:gd name="connsiteY1" fmla="*/ 145257 h 385763"/>
                    <a:gd name="connsiteX2" fmla="*/ 435769 w 2451541"/>
                    <a:gd name="connsiteY2" fmla="*/ 385763 h 385763"/>
                    <a:gd name="connsiteX3" fmla="*/ 2419350 w 2451541"/>
                    <a:gd name="connsiteY3" fmla="*/ 321469 h 385763"/>
                    <a:gd name="connsiteX4" fmla="*/ 2419350 w 2451541"/>
                    <a:gd name="connsiteY4" fmla="*/ 107157 h 385763"/>
                    <a:gd name="connsiteX5" fmla="*/ 450056 w 2451541"/>
                    <a:gd name="connsiteY5" fmla="*/ 142875 h 385763"/>
                    <a:gd name="connsiteX6" fmla="*/ 14287 w 2451541"/>
                    <a:gd name="connsiteY6" fmla="*/ 0 h 385763"/>
                    <a:gd name="connsiteX0" fmla="*/ 4762 w 2451541"/>
                    <a:gd name="connsiteY0" fmla="*/ 0 h 383382"/>
                    <a:gd name="connsiteX1" fmla="*/ 0 w 2451541"/>
                    <a:gd name="connsiteY1" fmla="*/ 142876 h 383382"/>
                    <a:gd name="connsiteX2" fmla="*/ 435769 w 2451541"/>
                    <a:gd name="connsiteY2" fmla="*/ 383382 h 383382"/>
                    <a:gd name="connsiteX3" fmla="*/ 2419350 w 2451541"/>
                    <a:gd name="connsiteY3" fmla="*/ 319088 h 383382"/>
                    <a:gd name="connsiteX4" fmla="*/ 2419350 w 2451541"/>
                    <a:gd name="connsiteY4" fmla="*/ 104776 h 383382"/>
                    <a:gd name="connsiteX5" fmla="*/ 450056 w 2451541"/>
                    <a:gd name="connsiteY5" fmla="*/ 140494 h 383382"/>
                    <a:gd name="connsiteX6" fmla="*/ 4762 w 2451541"/>
                    <a:gd name="connsiteY6" fmla="*/ 0 h 383382"/>
                    <a:gd name="connsiteX0" fmla="*/ 4762 w 2451541"/>
                    <a:gd name="connsiteY0" fmla="*/ 0 h 383382"/>
                    <a:gd name="connsiteX1" fmla="*/ 0 w 2451541"/>
                    <a:gd name="connsiteY1" fmla="*/ 142876 h 383382"/>
                    <a:gd name="connsiteX2" fmla="*/ 435769 w 2451541"/>
                    <a:gd name="connsiteY2" fmla="*/ 383382 h 383382"/>
                    <a:gd name="connsiteX3" fmla="*/ 2419350 w 2451541"/>
                    <a:gd name="connsiteY3" fmla="*/ 319088 h 383382"/>
                    <a:gd name="connsiteX4" fmla="*/ 2419350 w 2451541"/>
                    <a:gd name="connsiteY4" fmla="*/ 104776 h 383382"/>
                    <a:gd name="connsiteX5" fmla="*/ 450056 w 2451541"/>
                    <a:gd name="connsiteY5" fmla="*/ 140494 h 383382"/>
                    <a:gd name="connsiteX6" fmla="*/ 4762 w 2451541"/>
                    <a:gd name="connsiteY6" fmla="*/ 0 h 383382"/>
                    <a:gd name="connsiteX0" fmla="*/ 11905 w 2458684"/>
                    <a:gd name="connsiteY0" fmla="*/ 0 h 383382"/>
                    <a:gd name="connsiteX1" fmla="*/ 0 w 2458684"/>
                    <a:gd name="connsiteY1" fmla="*/ 138114 h 383382"/>
                    <a:gd name="connsiteX2" fmla="*/ 442912 w 2458684"/>
                    <a:gd name="connsiteY2" fmla="*/ 383382 h 383382"/>
                    <a:gd name="connsiteX3" fmla="*/ 2426493 w 2458684"/>
                    <a:gd name="connsiteY3" fmla="*/ 319088 h 383382"/>
                    <a:gd name="connsiteX4" fmla="*/ 2426493 w 2458684"/>
                    <a:gd name="connsiteY4" fmla="*/ 104776 h 383382"/>
                    <a:gd name="connsiteX5" fmla="*/ 457199 w 2458684"/>
                    <a:gd name="connsiteY5" fmla="*/ 140494 h 383382"/>
                    <a:gd name="connsiteX6" fmla="*/ 11905 w 2458684"/>
                    <a:gd name="connsiteY6" fmla="*/ 0 h 383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8684" h="383382">
                      <a:moveTo>
                        <a:pt x="11905" y="0"/>
                      </a:moveTo>
                      <a:cubicBezTo>
                        <a:pt x="25399" y="53182"/>
                        <a:pt x="19843" y="123033"/>
                        <a:pt x="0" y="138114"/>
                      </a:cubicBezTo>
                      <a:lnTo>
                        <a:pt x="442912" y="383382"/>
                      </a:lnTo>
                      <a:lnTo>
                        <a:pt x="2426493" y="319088"/>
                      </a:lnTo>
                      <a:cubicBezTo>
                        <a:pt x="2466181" y="277813"/>
                        <a:pt x="2472531" y="174625"/>
                        <a:pt x="2426493" y="104776"/>
                      </a:cubicBezTo>
                      <a:lnTo>
                        <a:pt x="457199" y="140494"/>
                      </a:lnTo>
                      <a:lnTo>
                        <a:pt x="11905" y="0"/>
                      </a:lnTo>
                      <a:close/>
                    </a:path>
                  </a:pathLst>
                </a:cu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grpSp>
        <p:sp>
          <p:nvSpPr>
            <p:cNvPr id="51" name="Freeform: Shape 50">
              <a:extLst>
                <a:ext uri="{FF2B5EF4-FFF2-40B4-BE49-F238E27FC236}">
                  <a16:creationId xmlns:a16="http://schemas.microsoft.com/office/drawing/2014/main" xmlns="" id="{62E4B7BA-7576-4D41-A72D-3846F9B022B5}"/>
                </a:ext>
              </a:extLst>
            </p:cNvPr>
            <p:cNvSpPr/>
            <p:nvPr/>
          </p:nvSpPr>
          <p:spPr>
            <a:xfrm>
              <a:off x="668085" y="4549042"/>
              <a:ext cx="3954836" cy="1217858"/>
            </a:xfrm>
            <a:custGeom>
              <a:avLst/>
              <a:gdLst>
                <a:gd name="connsiteX0" fmla="*/ 2940786 w 5876925"/>
                <a:gd name="connsiteY0" fmla="*/ 1810802 h 1809750"/>
                <a:gd name="connsiteX1" fmla="*/ 265213 w 5876925"/>
                <a:gd name="connsiteY1" fmla="*/ 1810802 h 1809750"/>
                <a:gd name="connsiteX2" fmla="*/ 10896 w 5876925"/>
                <a:gd name="connsiteY2" fmla="*/ 1631732 h 1809750"/>
                <a:gd name="connsiteX3" fmla="*/ 54711 w 5876925"/>
                <a:gd name="connsiteY3" fmla="*/ 1386940 h 1809750"/>
                <a:gd name="connsiteX4" fmla="*/ 1051978 w 5876925"/>
                <a:gd name="connsiteY4" fmla="*/ 88682 h 1809750"/>
                <a:gd name="connsiteX5" fmla="*/ 1066266 w 5876925"/>
                <a:gd name="connsiteY5" fmla="*/ 69632 h 1809750"/>
                <a:gd name="connsiteX6" fmla="*/ 1208188 w 5876925"/>
                <a:gd name="connsiteY6" fmla="*/ 99 h 1809750"/>
                <a:gd name="connsiteX7" fmla="*/ 3893286 w 5876925"/>
                <a:gd name="connsiteY7" fmla="*/ 18197 h 1809750"/>
                <a:gd name="connsiteX8" fmla="*/ 4812448 w 5876925"/>
                <a:gd name="connsiteY8" fmla="*/ 24864 h 1809750"/>
                <a:gd name="connsiteX9" fmla="*/ 4868646 w 5876925"/>
                <a:gd name="connsiteY9" fmla="*/ 61059 h 1809750"/>
                <a:gd name="connsiteX10" fmla="*/ 4895316 w 5876925"/>
                <a:gd name="connsiteY10" fmla="*/ 105827 h 1809750"/>
                <a:gd name="connsiteX11" fmla="*/ 5849721 w 5876925"/>
                <a:gd name="connsiteY11" fmla="*/ 1482190 h 1809750"/>
                <a:gd name="connsiteX12" fmla="*/ 5862103 w 5876925"/>
                <a:gd name="connsiteY12" fmla="*/ 1672690 h 1809750"/>
                <a:gd name="connsiteX13" fmla="*/ 5635408 w 5876925"/>
                <a:gd name="connsiteY13" fmla="*/ 1810802 h 1809750"/>
                <a:gd name="connsiteX14" fmla="*/ 5287746 w 5876925"/>
                <a:gd name="connsiteY14" fmla="*/ 1810802 h 1809750"/>
                <a:gd name="connsiteX15" fmla="*/ 2940786 w 5876925"/>
                <a:gd name="connsiteY15" fmla="*/ 1810802 h 1809750"/>
                <a:gd name="connsiteX16" fmla="*/ 714793 w 5876925"/>
                <a:gd name="connsiteY16" fmla="*/ 760194 h 1809750"/>
                <a:gd name="connsiteX17" fmla="*/ 5211546 w 5876925"/>
                <a:gd name="connsiteY17" fmla="*/ 760194 h 1809750"/>
                <a:gd name="connsiteX18" fmla="*/ 5184876 w 5876925"/>
                <a:gd name="connsiteY18" fmla="*/ 717332 h 1809750"/>
                <a:gd name="connsiteX19" fmla="*/ 4838166 w 5876925"/>
                <a:gd name="connsiteY19" fmla="*/ 217269 h 1809750"/>
                <a:gd name="connsiteX20" fmla="*/ 4760061 w 5876925"/>
                <a:gd name="connsiteY20" fmla="*/ 177264 h 1809750"/>
                <a:gd name="connsiteX21" fmla="*/ 1142466 w 5876925"/>
                <a:gd name="connsiteY21" fmla="*/ 173454 h 1809750"/>
                <a:gd name="connsiteX22" fmla="*/ 1069123 w 5876925"/>
                <a:gd name="connsiteY22" fmla="*/ 211554 h 1809750"/>
                <a:gd name="connsiteX23" fmla="*/ 739558 w 5876925"/>
                <a:gd name="connsiteY23" fmla="*/ 718284 h 1809750"/>
                <a:gd name="connsiteX24" fmla="*/ 714793 w 5876925"/>
                <a:gd name="connsiteY24" fmla="*/ 760194 h 1809750"/>
                <a:gd name="connsiteX25" fmla="*/ 3505618 w 5876925"/>
                <a:gd name="connsiteY25" fmla="*/ 1132622 h 1809750"/>
                <a:gd name="connsiteX26" fmla="*/ 3443706 w 5876925"/>
                <a:gd name="connsiteY26" fmla="*/ 870684 h 1809750"/>
                <a:gd name="connsiteX27" fmla="*/ 3407511 w 5876925"/>
                <a:gd name="connsiteY27" fmla="*/ 851634 h 1809750"/>
                <a:gd name="connsiteX28" fmla="*/ 3255111 w 5876925"/>
                <a:gd name="connsiteY28" fmla="*/ 850682 h 1809750"/>
                <a:gd name="connsiteX29" fmla="*/ 2546451 w 5876925"/>
                <a:gd name="connsiteY29" fmla="*/ 854492 h 1809750"/>
                <a:gd name="connsiteX30" fmla="*/ 2495016 w 5876925"/>
                <a:gd name="connsiteY30" fmla="*/ 872589 h 1809750"/>
                <a:gd name="connsiteX31" fmla="*/ 2435008 w 5876925"/>
                <a:gd name="connsiteY31" fmla="*/ 1131669 h 1809750"/>
                <a:gd name="connsiteX32" fmla="*/ 3505618 w 5876925"/>
                <a:gd name="connsiteY32" fmla="*/ 1132622 h 1809750"/>
                <a:gd name="connsiteX33" fmla="*/ 2922688 w 5876925"/>
                <a:gd name="connsiteY33" fmla="*/ 1231682 h 1809750"/>
                <a:gd name="connsiteX34" fmla="*/ 2491206 w 5876925"/>
                <a:gd name="connsiteY34" fmla="*/ 1231682 h 1809750"/>
                <a:gd name="connsiteX35" fmla="*/ 2494063 w 5876925"/>
                <a:gd name="connsiteY35" fmla="*/ 1199297 h 1809750"/>
                <a:gd name="connsiteX36" fmla="*/ 2496921 w 5876925"/>
                <a:gd name="connsiteY36" fmla="*/ 1168817 h 1809750"/>
                <a:gd name="connsiteX37" fmla="*/ 2435008 w 5876925"/>
                <a:gd name="connsiteY37" fmla="*/ 1250732 h 1809750"/>
                <a:gd name="connsiteX38" fmla="*/ 3478948 w 5876925"/>
                <a:gd name="connsiteY38" fmla="*/ 1250732 h 1809750"/>
                <a:gd name="connsiteX39" fmla="*/ 3409416 w 5876925"/>
                <a:gd name="connsiteY39" fmla="*/ 1170722 h 1809750"/>
                <a:gd name="connsiteX40" fmla="*/ 3413226 w 5876925"/>
                <a:gd name="connsiteY40" fmla="*/ 1234540 h 1809750"/>
                <a:gd name="connsiteX41" fmla="*/ 2990316 w 5876925"/>
                <a:gd name="connsiteY41" fmla="*/ 1234540 h 1809750"/>
                <a:gd name="connsiteX42" fmla="*/ 2986506 w 5876925"/>
                <a:gd name="connsiteY42" fmla="*/ 1167865 h 1809750"/>
                <a:gd name="connsiteX43" fmla="*/ 2928403 w 5876925"/>
                <a:gd name="connsiteY43" fmla="*/ 1167865 h 1809750"/>
                <a:gd name="connsiteX44" fmla="*/ 2922688 w 5876925"/>
                <a:gd name="connsiteY44" fmla="*/ 1231682 h 1809750"/>
                <a:gd name="connsiteX45" fmla="*/ 4566703 w 5876925"/>
                <a:gd name="connsiteY45" fmla="*/ 1389797 h 1809750"/>
                <a:gd name="connsiteX46" fmla="*/ 4764823 w 5876925"/>
                <a:gd name="connsiteY46" fmla="*/ 1389797 h 1809750"/>
                <a:gd name="connsiteX47" fmla="*/ 4725771 w 5876925"/>
                <a:gd name="connsiteY47" fmla="*/ 1339315 h 1809750"/>
                <a:gd name="connsiteX48" fmla="*/ 4602898 w 5876925"/>
                <a:gd name="connsiteY48" fmla="*/ 1337409 h 1809750"/>
                <a:gd name="connsiteX49" fmla="*/ 4566703 w 5876925"/>
                <a:gd name="connsiteY49" fmla="*/ 1389797 h 1809750"/>
                <a:gd name="connsiteX50" fmla="*/ 1342491 w 5876925"/>
                <a:gd name="connsiteY50" fmla="*/ 1383129 h 1809750"/>
                <a:gd name="connsiteX51" fmla="*/ 1313916 w 5876925"/>
                <a:gd name="connsiteY51" fmla="*/ 1337409 h 1809750"/>
                <a:gd name="connsiteX52" fmla="*/ 1175803 w 5876925"/>
                <a:gd name="connsiteY52" fmla="*/ 1334552 h 1809750"/>
                <a:gd name="connsiteX53" fmla="*/ 1127226 w 5876925"/>
                <a:gd name="connsiteY53" fmla="*/ 1383129 h 1809750"/>
                <a:gd name="connsiteX54" fmla="*/ 1342491 w 5876925"/>
                <a:gd name="connsiteY54" fmla="*/ 1383129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876925" h="1809750">
                  <a:moveTo>
                    <a:pt x="2940786" y="1810802"/>
                  </a:moveTo>
                  <a:cubicBezTo>
                    <a:pt x="2049246" y="1810802"/>
                    <a:pt x="1156753" y="1810802"/>
                    <a:pt x="265213" y="1810802"/>
                  </a:cubicBezTo>
                  <a:cubicBezTo>
                    <a:pt x="134721" y="1810802"/>
                    <a:pt x="35661" y="1745079"/>
                    <a:pt x="10896" y="1631732"/>
                  </a:cubicBezTo>
                  <a:cubicBezTo>
                    <a:pt x="-8154" y="1546959"/>
                    <a:pt x="-7202" y="1466949"/>
                    <a:pt x="54711" y="1386940"/>
                  </a:cubicBezTo>
                  <a:cubicBezTo>
                    <a:pt x="390943" y="956409"/>
                    <a:pt x="720508" y="522069"/>
                    <a:pt x="1051978" y="88682"/>
                  </a:cubicBezTo>
                  <a:cubicBezTo>
                    <a:pt x="1056741" y="82014"/>
                    <a:pt x="1064361" y="76299"/>
                    <a:pt x="1066266" y="69632"/>
                  </a:cubicBezTo>
                  <a:cubicBezTo>
                    <a:pt x="1088173" y="-5616"/>
                    <a:pt x="1145323" y="99"/>
                    <a:pt x="1208188" y="99"/>
                  </a:cubicBezTo>
                  <a:cubicBezTo>
                    <a:pt x="2103538" y="7719"/>
                    <a:pt x="2997936" y="12482"/>
                    <a:pt x="3893286" y="18197"/>
                  </a:cubicBezTo>
                  <a:cubicBezTo>
                    <a:pt x="4199991" y="20102"/>
                    <a:pt x="4505743" y="22959"/>
                    <a:pt x="4812448" y="24864"/>
                  </a:cubicBezTo>
                  <a:cubicBezTo>
                    <a:pt x="4841976" y="24864"/>
                    <a:pt x="4859121" y="32484"/>
                    <a:pt x="4868646" y="61059"/>
                  </a:cubicBezTo>
                  <a:cubicBezTo>
                    <a:pt x="4874361" y="77252"/>
                    <a:pt x="4885791" y="91539"/>
                    <a:pt x="4895316" y="105827"/>
                  </a:cubicBezTo>
                  <a:cubicBezTo>
                    <a:pt x="5213451" y="564932"/>
                    <a:pt x="5529681" y="1024989"/>
                    <a:pt x="5849721" y="1482190"/>
                  </a:cubicBezTo>
                  <a:cubicBezTo>
                    <a:pt x="5896393" y="1548865"/>
                    <a:pt x="5893536" y="1607920"/>
                    <a:pt x="5862103" y="1672690"/>
                  </a:cubicBezTo>
                  <a:cubicBezTo>
                    <a:pt x="5817336" y="1766034"/>
                    <a:pt x="5737326" y="1808897"/>
                    <a:pt x="5635408" y="1810802"/>
                  </a:cubicBezTo>
                  <a:cubicBezTo>
                    <a:pt x="5519203" y="1811754"/>
                    <a:pt x="5403951" y="1810802"/>
                    <a:pt x="5287746" y="1810802"/>
                  </a:cubicBezTo>
                  <a:cubicBezTo>
                    <a:pt x="4505743" y="1810802"/>
                    <a:pt x="3722788" y="1810802"/>
                    <a:pt x="2940786" y="1810802"/>
                  </a:cubicBezTo>
                  <a:close/>
                  <a:moveTo>
                    <a:pt x="714793" y="760194"/>
                  </a:moveTo>
                  <a:cubicBezTo>
                    <a:pt x="2214981" y="760194"/>
                    <a:pt x="3709453" y="760194"/>
                    <a:pt x="5211546" y="760194"/>
                  </a:cubicBezTo>
                  <a:cubicBezTo>
                    <a:pt x="5199164" y="740192"/>
                    <a:pt x="5193448" y="728762"/>
                    <a:pt x="5184876" y="717332"/>
                  </a:cubicBezTo>
                  <a:cubicBezTo>
                    <a:pt x="5069623" y="550644"/>
                    <a:pt x="4952466" y="384909"/>
                    <a:pt x="4838166" y="217269"/>
                  </a:cubicBezTo>
                  <a:cubicBezTo>
                    <a:pt x="4817211" y="186789"/>
                    <a:pt x="4795303" y="177264"/>
                    <a:pt x="4760061" y="177264"/>
                  </a:cubicBezTo>
                  <a:cubicBezTo>
                    <a:pt x="3554196" y="177264"/>
                    <a:pt x="2348331" y="175359"/>
                    <a:pt x="1142466" y="173454"/>
                  </a:cubicBezTo>
                  <a:cubicBezTo>
                    <a:pt x="1109128" y="173454"/>
                    <a:pt x="1088173" y="182027"/>
                    <a:pt x="1069123" y="211554"/>
                  </a:cubicBezTo>
                  <a:cubicBezTo>
                    <a:pt x="960538" y="381099"/>
                    <a:pt x="849096" y="549692"/>
                    <a:pt x="739558" y="718284"/>
                  </a:cubicBezTo>
                  <a:cubicBezTo>
                    <a:pt x="730986" y="731619"/>
                    <a:pt x="724318" y="744954"/>
                    <a:pt x="714793" y="760194"/>
                  </a:cubicBezTo>
                  <a:close/>
                  <a:moveTo>
                    <a:pt x="3505618" y="1132622"/>
                  </a:moveTo>
                  <a:cubicBezTo>
                    <a:pt x="3484663" y="1042134"/>
                    <a:pt x="3465613" y="955457"/>
                    <a:pt x="3443706" y="870684"/>
                  </a:cubicBezTo>
                  <a:cubicBezTo>
                    <a:pt x="3441801" y="862112"/>
                    <a:pt x="3419893" y="852587"/>
                    <a:pt x="3407511" y="851634"/>
                  </a:cubicBezTo>
                  <a:cubicBezTo>
                    <a:pt x="3357028" y="849729"/>
                    <a:pt x="3306546" y="850682"/>
                    <a:pt x="3255111" y="850682"/>
                  </a:cubicBezTo>
                  <a:cubicBezTo>
                    <a:pt x="3018891" y="851634"/>
                    <a:pt x="2782671" y="852587"/>
                    <a:pt x="2546451" y="854492"/>
                  </a:cubicBezTo>
                  <a:cubicBezTo>
                    <a:pt x="2528353" y="854492"/>
                    <a:pt x="2497873" y="862112"/>
                    <a:pt x="2495016" y="872589"/>
                  </a:cubicBezTo>
                  <a:cubicBezTo>
                    <a:pt x="2472156" y="956409"/>
                    <a:pt x="2455011" y="1041182"/>
                    <a:pt x="2435008" y="1131669"/>
                  </a:cubicBezTo>
                  <a:cubicBezTo>
                    <a:pt x="2794101" y="1132622"/>
                    <a:pt x="3145573" y="1132622"/>
                    <a:pt x="3505618" y="1132622"/>
                  </a:cubicBezTo>
                  <a:close/>
                  <a:moveTo>
                    <a:pt x="2922688" y="1231682"/>
                  </a:moveTo>
                  <a:cubicBezTo>
                    <a:pt x="2776003" y="1231682"/>
                    <a:pt x="2634081" y="1231682"/>
                    <a:pt x="2491206" y="1231682"/>
                  </a:cubicBezTo>
                  <a:cubicBezTo>
                    <a:pt x="2492158" y="1218347"/>
                    <a:pt x="2493111" y="1208822"/>
                    <a:pt x="2494063" y="1199297"/>
                  </a:cubicBezTo>
                  <a:cubicBezTo>
                    <a:pt x="2495016" y="1188819"/>
                    <a:pt x="2495968" y="1178342"/>
                    <a:pt x="2496921" y="1168817"/>
                  </a:cubicBezTo>
                  <a:cubicBezTo>
                    <a:pt x="2438818" y="1161197"/>
                    <a:pt x="2432151" y="1169769"/>
                    <a:pt x="2435008" y="1250732"/>
                  </a:cubicBezTo>
                  <a:cubicBezTo>
                    <a:pt x="2782671" y="1250732"/>
                    <a:pt x="3130333" y="1250732"/>
                    <a:pt x="3478948" y="1250732"/>
                  </a:cubicBezTo>
                  <a:cubicBezTo>
                    <a:pt x="3483711" y="1167865"/>
                    <a:pt x="3474186" y="1157387"/>
                    <a:pt x="3409416" y="1170722"/>
                  </a:cubicBezTo>
                  <a:cubicBezTo>
                    <a:pt x="3410368" y="1191677"/>
                    <a:pt x="3412273" y="1213584"/>
                    <a:pt x="3413226" y="1234540"/>
                  </a:cubicBezTo>
                  <a:cubicBezTo>
                    <a:pt x="3270351" y="1234540"/>
                    <a:pt x="3130333" y="1234540"/>
                    <a:pt x="2990316" y="1234540"/>
                  </a:cubicBezTo>
                  <a:cubicBezTo>
                    <a:pt x="2989363" y="1208822"/>
                    <a:pt x="2988411" y="1188819"/>
                    <a:pt x="2986506" y="1167865"/>
                  </a:cubicBezTo>
                  <a:cubicBezTo>
                    <a:pt x="2965551" y="1167865"/>
                    <a:pt x="2947453" y="1167865"/>
                    <a:pt x="2928403" y="1167865"/>
                  </a:cubicBezTo>
                  <a:cubicBezTo>
                    <a:pt x="2925546" y="1189772"/>
                    <a:pt x="2923641" y="1208822"/>
                    <a:pt x="2922688" y="1231682"/>
                  </a:cubicBezTo>
                  <a:close/>
                  <a:moveTo>
                    <a:pt x="4566703" y="1389797"/>
                  </a:moveTo>
                  <a:cubicBezTo>
                    <a:pt x="4634331" y="1389797"/>
                    <a:pt x="4700053" y="1389797"/>
                    <a:pt x="4764823" y="1389797"/>
                  </a:cubicBezTo>
                  <a:cubicBezTo>
                    <a:pt x="4771491" y="1353602"/>
                    <a:pt x="4759108" y="1338362"/>
                    <a:pt x="4725771" y="1339315"/>
                  </a:cubicBezTo>
                  <a:cubicBezTo>
                    <a:pt x="4684813" y="1340267"/>
                    <a:pt x="4643856" y="1340267"/>
                    <a:pt x="4602898" y="1337409"/>
                  </a:cubicBezTo>
                  <a:cubicBezTo>
                    <a:pt x="4563846" y="1335504"/>
                    <a:pt x="4556226" y="1353602"/>
                    <a:pt x="4566703" y="1389797"/>
                  </a:cubicBezTo>
                  <a:close/>
                  <a:moveTo>
                    <a:pt x="1342491" y="1383129"/>
                  </a:moveTo>
                  <a:cubicBezTo>
                    <a:pt x="1347253" y="1339315"/>
                    <a:pt x="1347253" y="1338362"/>
                    <a:pt x="1313916" y="1337409"/>
                  </a:cubicBezTo>
                  <a:cubicBezTo>
                    <a:pt x="1268196" y="1335504"/>
                    <a:pt x="1222476" y="1336457"/>
                    <a:pt x="1175803" y="1334552"/>
                  </a:cubicBezTo>
                  <a:cubicBezTo>
                    <a:pt x="1143418" y="1333599"/>
                    <a:pt x="1132941" y="1351697"/>
                    <a:pt x="1127226" y="1383129"/>
                  </a:cubicBezTo>
                  <a:cubicBezTo>
                    <a:pt x="1201521" y="1383129"/>
                    <a:pt x="1272006" y="1383129"/>
                    <a:pt x="1342491" y="1383129"/>
                  </a:cubicBezTo>
                  <a:close/>
                </a:path>
              </a:pathLst>
            </a:custGeom>
            <a:solidFill>
              <a:schemeClr val="accent1"/>
            </a:solidFill>
            <a:ln w="952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xmlns="" id="{2AE6C652-3934-4DD9-8802-12D614C38C26}"/>
                </a:ext>
              </a:extLst>
            </p:cNvPr>
            <p:cNvSpPr/>
            <p:nvPr/>
          </p:nvSpPr>
          <p:spPr>
            <a:xfrm>
              <a:off x="1331139" y="4697381"/>
              <a:ext cx="2652368" cy="333742"/>
            </a:xfrm>
            <a:custGeom>
              <a:avLst/>
              <a:gdLst>
                <a:gd name="connsiteX0" fmla="*/ 2048566 w 2652368"/>
                <a:gd name="connsiteY0" fmla="*/ 278539 h 333742"/>
                <a:gd name="connsiteX1" fmla="*/ 2127406 w 2652368"/>
                <a:gd name="connsiteY1" fmla="*/ 281182 h 333742"/>
                <a:gd name="connsiteX2" fmla="*/ 2162660 w 2652368"/>
                <a:gd name="connsiteY2" fmla="*/ 321564 h 333742"/>
                <a:gd name="connsiteX3" fmla="*/ 2156250 w 2652368"/>
                <a:gd name="connsiteY3" fmla="*/ 331178 h 333742"/>
                <a:gd name="connsiteX4" fmla="*/ 1996006 w 2652368"/>
                <a:gd name="connsiteY4" fmla="*/ 329256 h 333742"/>
                <a:gd name="connsiteX5" fmla="*/ 1963316 w 2652368"/>
                <a:gd name="connsiteY5" fmla="*/ 286951 h 333742"/>
                <a:gd name="connsiteX6" fmla="*/ 1969726 w 2652368"/>
                <a:gd name="connsiteY6" fmla="*/ 279260 h 333742"/>
                <a:gd name="connsiteX7" fmla="*/ 2048566 w 2652368"/>
                <a:gd name="connsiteY7" fmla="*/ 278539 h 333742"/>
                <a:gd name="connsiteX8" fmla="*/ 517269 w 2652368"/>
                <a:gd name="connsiteY8" fmla="*/ 277977 h 333742"/>
                <a:gd name="connsiteX9" fmla="*/ 622390 w 2652368"/>
                <a:gd name="connsiteY9" fmla="*/ 277977 h 333742"/>
                <a:gd name="connsiteX10" fmla="*/ 565984 w 2652368"/>
                <a:gd name="connsiteY10" fmla="*/ 333101 h 333742"/>
                <a:gd name="connsiteX11" fmla="*/ 461504 w 2652368"/>
                <a:gd name="connsiteY11" fmla="*/ 333101 h 333742"/>
                <a:gd name="connsiteX12" fmla="*/ 517269 w 2652368"/>
                <a:gd name="connsiteY12" fmla="*/ 277977 h 333742"/>
                <a:gd name="connsiteX13" fmla="*/ 353819 w 2652368"/>
                <a:gd name="connsiteY13" fmla="*/ 277977 h 333742"/>
                <a:gd name="connsiteX14" fmla="*/ 458299 w 2652368"/>
                <a:gd name="connsiteY14" fmla="*/ 277977 h 333742"/>
                <a:gd name="connsiteX15" fmla="*/ 393560 w 2652368"/>
                <a:gd name="connsiteY15" fmla="*/ 333742 h 333742"/>
                <a:gd name="connsiteX16" fmla="*/ 291645 w 2652368"/>
                <a:gd name="connsiteY16" fmla="*/ 333742 h 333742"/>
                <a:gd name="connsiteX17" fmla="*/ 353819 w 2652368"/>
                <a:gd name="connsiteY17" fmla="*/ 277977 h 333742"/>
                <a:gd name="connsiteX18" fmla="*/ 1709408 w 2652368"/>
                <a:gd name="connsiteY18" fmla="*/ 277898 h 333742"/>
                <a:gd name="connsiteX19" fmla="*/ 1776791 w 2652368"/>
                <a:gd name="connsiteY19" fmla="*/ 280541 h 333742"/>
                <a:gd name="connsiteX20" fmla="*/ 1803712 w 2652368"/>
                <a:gd name="connsiteY20" fmla="*/ 320282 h 333742"/>
                <a:gd name="connsiteX21" fmla="*/ 1796661 w 2652368"/>
                <a:gd name="connsiteY21" fmla="*/ 331819 h 333742"/>
                <a:gd name="connsiteX22" fmla="*/ 1663979 w 2652368"/>
                <a:gd name="connsiteY22" fmla="*/ 329897 h 333742"/>
                <a:gd name="connsiteX23" fmla="*/ 1633853 w 2652368"/>
                <a:gd name="connsiteY23" fmla="*/ 278619 h 333742"/>
                <a:gd name="connsiteX24" fmla="*/ 1709408 w 2652368"/>
                <a:gd name="connsiteY24" fmla="*/ 277898 h 333742"/>
                <a:gd name="connsiteX25" fmla="*/ 2225797 w 2652368"/>
                <a:gd name="connsiteY25" fmla="*/ 277657 h 333742"/>
                <a:gd name="connsiteX26" fmla="*/ 2291497 w 2652368"/>
                <a:gd name="connsiteY26" fmla="*/ 280541 h 333742"/>
                <a:gd name="connsiteX27" fmla="*/ 2325469 w 2652368"/>
                <a:gd name="connsiteY27" fmla="*/ 320923 h 333742"/>
                <a:gd name="connsiteX28" fmla="*/ 2319700 w 2652368"/>
                <a:gd name="connsiteY28" fmla="*/ 330537 h 333742"/>
                <a:gd name="connsiteX29" fmla="*/ 2193427 w 2652368"/>
                <a:gd name="connsiteY29" fmla="*/ 328615 h 333742"/>
                <a:gd name="connsiteX30" fmla="*/ 2153687 w 2652368"/>
                <a:gd name="connsiteY30" fmla="*/ 288874 h 333742"/>
                <a:gd name="connsiteX31" fmla="*/ 2160097 w 2652368"/>
                <a:gd name="connsiteY31" fmla="*/ 278618 h 333742"/>
                <a:gd name="connsiteX32" fmla="*/ 2225797 w 2652368"/>
                <a:gd name="connsiteY32" fmla="*/ 277657 h 333742"/>
                <a:gd name="connsiteX33" fmla="*/ 2545325 w 2652368"/>
                <a:gd name="connsiteY33" fmla="*/ 277416 h 333742"/>
                <a:gd name="connsiteX34" fmla="*/ 2608782 w 2652368"/>
                <a:gd name="connsiteY34" fmla="*/ 280541 h 333742"/>
                <a:gd name="connsiteX35" fmla="*/ 2652368 w 2652368"/>
                <a:gd name="connsiteY35" fmla="*/ 320282 h 333742"/>
                <a:gd name="connsiteX36" fmla="*/ 2647881 w 2652368"/>
                <a:gd name="connsiteY36" fmla="*/ 328614 h 333742"/>
                <a:gd name="connsiteX37" fmla="*/ 2511353 w 2652368"/>
                <a:gd name="connsiteY37" fmla="*/ 326691 h 333742"/>
                <a:gd name="connsiteX38" fmla="*/ 2474176 w 2652368"/>
                <a:gd name="connsiteY38" fmla="*/ 278618 h 333742"/>
                <a:gd name="connsiteX39" fmla="*/ 2545325 w 2652368"/>
                <a:gd name="connsiteY39" fmla="*/ 277416 h 333742"/>
                <a:gd name="connsiteX40" fmla="*/ 686487 w 2652368"/>
                <a:gd name="connsiteY40" fmla="*/ 277336 h 333742"/>
                <a:gd name="connsiteX41" fmla="*/ 787762 w 2652368"/>
                <a:gd name="connsiteY41" fmla="*/ 277336 h 333742"/>
                <a:gd name="connsiteX42" fmla="*/ 735202 w 2652368"/>
                <a:gd name="connsiteY42" fmla="*/ 333101 h 333742"/>
                <a:gd name="connsiteX43" fmla="*/ 627517 w 2652368"/>
                <a:gd name="connsiteY43" fmla="*/ 333101 h 333742"/>
                <a:gd name="connsiteX44" fmla="*/ 686487 w 2652368"/>
                <a:gd name="connsiteY44" fmla="*/ 277336 h 333742"/>
                <a:gd name="connsiteX45" fmla="*/ 69226 w 2652368"/>
                <a:gd name="connsiteY45" fmla="*/ 277336 h 333742"/>
                <a:gd name="connsiteX46" fmla="*/ 290363 w 2652368"/>
                <a:gd name="connsiteY46" fmla="*/ 277336 h 333742"/>
                <a:gd name="connsiteX47" fmla="*/ 230111 w 2652368"/>
                <a:gd name="connsiteY47" fmla="*/ 333101 h 333742"/>
                <a:gd name="connsiteX48" fmla="*/ 31408 w 2652368"/>
                <a:gd name="connsiteY48" fmla="*/ 333101 h 333742"/>
                <a:gd name="connsiteX49" fmla="*/ 0 w 2652368"/>
                <a:gd name="connsiteY49" fmla="*/ 331819 h 333742"/>
                <a:gd name="connsiteX50" fmla="*/ 69226 w 2652368"/>
                <a:gd name="connsiteY50" fmla="*/ 277336 h 333742"/>
                <a:gd name="connsiteX51" fmla="*/ 1870534 w 2652368"/>
                <a:gd name="connsiteY51" fmla="*/ 277016 h 333742"/>
                <a:gd name="connsiteX52" fmla="*/ 1935112 w 2652368"/>
                <a:gd name="connsiteY52" fmla="*/ 279900 h 333742"/>
                <a:gd name="connsiteX53" fmla="*/ 1969084 w 2652368"/>
                <a:gd name="connsiteY53" fmla="*/ 320922 h 333742"/>
                <a:gd name="connsiteX54" fmla="*/ 1963315 w 2652368"/>
                <a:gd name="connsiteY54" fmla="*/ 329896 h 333742"/>
                <a:gd name="connsiteX55" fmla="*/ 1827428 w 2652368"/>
                <a:gd name="connsiteY55" fmla="*/ 327974 h 333742"/>
                <a:gd name="connsiteX56" fmla="*/ 1797302 w 2652368"/>
                <a:gd name="connsiteY56" fmla="*/ 277977 h 333742"/>
                <a:gd name="connsiteX57" fmla="*/ 1870534 w 2652368"/>
                <a:gd name="connsiteY57" fmla="*/ 277016 h 333742"/>
                <a:gd name="connsiteX58" fmla="*/ 2384278 w 2652368"/>
                <a:gd name="connsiteY58" fmla="*/ 276775 h 333742"/>
                <a:gd name="connsiteX59" fmla="*/ 2444048 w 2652368"/>
                <a:gd name="connsiteY59" fmla="*/ 279900 h 333742"/>
                <a:gd name="connsiteX60" fmla="*/ 2490200 w 2652368"/>
                <a:gd name="connsiteY60" fmla="*/ 318999 h 333742"/>
                <a:gd name="connsiteX61" fmla="*/ 2484430 w 2652368"/>
                <a:gd name="connsiteY61" fmla="*/ 329255 h 333742"/>
                <a:gd name="connsiteX62" fmla="*/ 2349825 w 2652368"/>
                <a:gd name="connsiteY62" fmla="*/ 327332 h 333742"/>
                <a:gd name="connsiteX63" fmla="*/ 2316494 w 2652368"/>
                <a:gd name="connsiteY63" fmla="*/ 286310 h 333742"/>
                <a:gd name="connsiteX64" fmla="*/ 2323545 w 2652368"/>
                <a:gd name="connsiteY64" fmla="*/ 277977 h 333742"/>
                <a:gd name="connsiteX65" fmla="*/ 2384278 w 2652368"/>
                <a:gd name="connsiteY65" fmla="*/ 276775 h 333742"/>
                <a:gd name="connsiteX66" fmla="*/ 848655 w 2652368"/>
                <a:gd name="connsiteY66" fmla="*/ 276695 h 333742"/>
                <a:gd name="connsiteX67" fmla="*/ 1588985 w 2652368"/>
                <a:gd name="connsiteY67" fmla="*/ 277337 h 333742"/>
                <a:gd name="connsiteX68" fmla="*/ 1630007 w 2652368"/>
                <a:gd name="connsiteY68" fmla="*/ 329897 h 333742"/>
                <a:gd name="connsiteX69" fmla="*/ 799941 w 2652368"/>
                <a:gd name="connsiteY69" fmla="*/ 329897 h 333742"/>
                <a:gd name="connsiteX70" fmla="*/ 848655 w 2652368"/>
                <a:gd name="connsiteY70" fmla="*/ 276695 h 333742"/>
                <a:gd name="connsiteX71" fmla="*/ 1376820 w 2652368"/>
                <a:gd name="connsiteY71" fmla="*/ 216444 h 333742"/>
                <a:gd name="connsiteX72" fmla="*/ 1522963 w 2652368"/>
                <a:gd name="connsiteY72" fmla="*/ 216444 h 333742"/>
                <a:gd name="connsiteX73" fmla="*/ 1530655 w 2652368"/>
                <a:gd name="connsiteY73" fmla="*/ 263235 h 333742"/>
                <a:gd name="connsiteX74" fmla="*/ 1396049 w 2652368"/>
                <a:gd name="connsiteY74" fmla="*/ 261312 h 333742"/>
                <a:gd name="connsiteX75" fmla="*/ 1376820 w 2652368"/>
                <a:gd name="connsiteY75" fmla="*/ 216444 h 333742"/>
                <a:gd name="connsiteX76" fmla="*/ 1768377 w 2652368"/>
                <a:gd name="connsiteY76" fmla="*/ 215322 h 333742"/>
                <a:gd name="connsiteX77" fmla="*/ 1835119 w 2652368"/>
                <a:gd name="connsiteY77" fmla="*/ 217726 h 333742"/>
                <a:gd name="connsiteX78" fmla="*/ 1856913 w 2652368"/>
                <a:gd name="connsiteY78" fmla="*/ 263876 h 333742"/>
                <a:gd name="connsiteX79" fmla="*/ 1728717 w 2652368"/>
                <a:gd name="connsiteY79" fmla="*/ 261953 h 333742"/>
                <a:gd name="connsiteX80" fmla="*/ 1694745 w 2652368"/>
                <a:gd name="connsiteY80" fmla="*/ 227982 h 333742"/>
                <a:gd name="connsiteX81" fmla="*/ 1701155 w 2652368"/>
                <a:gd name="connsiteY81" fmla="*/ 215803 h 333742"/>
                <a:gd name="connsiteX82" fmla="*/ 1768377 w 2652368"/>
                <a:gd name="connsiteY82" fmla="*/ 215322 h 333742"/>
                <a:gd name="connsiteX83" fmla="*/ 2508708 w 2652368"/>
                <a:gd name="connsiteY83" fmla="*/ 214841 h 333742"/>
                <a:gd name="connsiteX84" fmla="*/ 2570963 w 2652368"/>
                <a:gd name="connsiteY84" fmla="*/ 217726 h 333742"/>
                <a:gd name="connsiteX85" fmla="*/ 2610063 w 2652368"/>
                <a:gd name="connsiteY85" fmla="*/ 254261 h 333742"/>
                <a:gd name="connsiteX86" fmla="*/ 2604293 w 2652368"/>
                <a:gd name="connsiteY86" fmla="*/ 263875 h 333742"/>
                <a:gd name="connsiteX87" fmla="*/ 2481867 w 2652368"/>
                <a:gd name="connsiteY87" fmla="*/ 261952 h 333742"/>
                <a:gd name="connsiteX88" fmla="*/ 2441485 w 2652368"/>
                <a:gd name="connsiteY88" fmla="*/ 224776 h 333742"/>
                <a:gd name="connsiteX89" fmla="*/ 2445972 w 2652368"/>
                <a:gd name="connsiteY89" fmla="*/ 215802 h 333742"/>
                <a:gd name="connsiteX90" fmla="*/ 2508708 w 2652368"/>
                <a:gd name="connsiteY90" fmla="*/ 214841 h 333742"/>
                <a:gd name="connsiteX91" fmla="*/ 1545398 w 2652368"/>
                <a:gd name="connsiteY91" fmla="*/ 214521 h 333742"/>
                <a:gd name="connsiteX92" fmla="*/ 1666542 w 2652368"/>
                <a:gd name="connsiteY92" fmla="*/ 215161 h 333742"/>
                <a:gd name="connsiteX93" fmla="*/ 1690900 w 2652368"/>
                <a:gd name="connsiteY93" fmla="*/ 263875 h 333742"/>
                <a:gd name="connsiteX94" fmla="*/ 1562063 w 2652368"/>
                <a:gd name="connsiteY94" fmla="*/ 261953 h 333742"/>
                <a:gd name="connsiteX95" fmla="*/ 1536424 w 2652368"/>
                <a:gd name="connsiteY95" fmla="*/ 223494 h 333742"/>
                <a:gd name="connsiteX96" fmla="*/ 1545398 w 2652368"/>
                <a:gd name="connsiteY96" fmla="*/ 214521 h 333742"/>
                <a:gd name="connsiteX97" fmla="*/ 2351028 w 2652368"/>
                <a:gd name="connsiteY97" fmla="*/ 214200 h 333742"/>
                <a:gd name="connsiteX98" fmla="*/ 2412001 w 2652368"/>
                <a:gd name="connsiteY98" fmla="*/ 217085 h 333742"/>
                <a:gd name="connsiteX99" fmla="*/ 2449178 w 2652368"/>
                <a:gd name="connsiteY99" fmla="*/ 254260 h 333742"/>
                <a:gd name="connsiteX100" fmla="*/ 2443409 w 2652368"/>
                <a:gd name="connsiteY100" fmla="*/ 263875 h 333742"/>
                <a:gd name="connsiteX101" fmla="*/ 2322905 w 2652368"/>
                <a:gd name="connsiteY101" fmla="*/ 261953 h 333742"/>
                <a:gd name="connsiteX102" fmla="*/ 2283805 w 2652368"/>
                <a:gd name="connsiteY102" fmla="*/ 226058 h 333742"/>
                <a:gd name="connsiteX103" fmla="*/ 2289574 w 2652368"/>
                <a:gd name="connsiteY103" fmla="*/ 215161 h 333742"/>
                <a:gd name="connsiteX104" fmla="*/ 2351028 w 2652368"/>
                <a:gd name="connsiteY104" fmla="*/ 214200 h 333742"/>
                <a:gd name="connsiteX105" fmla="*/ 2136460 w 2652368"/>
                <a:gd name="connsiteY105" fmla="*/ 214040 h 333742"/>
                <a:gd name="connsiteX106" fmla="*/ 2251756 w 2652368"/>
                <a:gd name="connsiteY106" fmla="*/ 216444 h 333742"/>
                <a:gd name="connsiteX107" fmla="*/ 2290855 w 2652368"/>
                <a:gd name="connsiteY107" fmla="*/ 252979 h 333742"/>
                <a:gd name="connsiteX108" fmla="*/ 2285087 w 2652368"/>
                <a:gd name="connsiteY108" fmla="*/ 263876 h 333742"/>
                <a:gd name="connsiteX109" fmla="*/ 2203682 w 2652368"/>
                <a:gd name="connsiteY109" fmla="*/ 263876 h 333742"/>
                <a:gd name="connsiteX110" fmla="*/ 2069718 w 2652368"/>
                <a:gd name="connsiteY110" fmla="*/ 263876 h 333742"/>
                <a:gd name="connsiteX111" fmla="*/ 2019722 w 2652368"/>
                <a:gd name="connsiteY111" fmla="*/ 214521 h 333742"/>
                <a:gd name="connsiteX112" fmla="*/ 2136460 w 2652368"/>
                <a:gd name="connsiteY112" fmla="*/ 214040 h 333742"/>
                <a:gd name="connsiteX113" fmla="*/ 1288205 w 2652368"/>
                <a:gd name="connsiteY113" fmla="*/ 214040 h 333742"/>
                <a:gd name="connsiteX114" fmla="*/ 1353104 w 2652368"/>
                <a:gd name="connsiteY114" fmla="*/ 216444 h 333742"/>
                <a:gd name="connsiteX115" fmla="*/ 1374898 w 2652368"/>
                <a:gd name="connsiteY115" fmla="*/ 263876 h 333742"/>
                <a:gd name="connsiteX116" fmla="*/ 1238369 w 2652368"/>
                <a:gd name="connsiteY116" fmla="*/ 263235 h 333742"/>
                <a:gd name="connsiteX117" fmla="*/ 1220421 w 2652368"/>
                <a:gd name="connsiteY117" fmla="*/ 214521 h 333742"/>
                <a:gd name="connsiteX118" fmla="*/ 1288205 w 2652368"/>
                <a:gd name="connsiteY118" fmla="*/ 214040 h 333742"/>
                <a:gd name="connsiteX119" fmla="*/ 1100560 w 2652368"/>
                <a:gd name="connsiteY119" fmla="*/ 213880 h 333742"/>
                <a:gd name="connsiteX120" fmla="*/ 1200551 w 2652368"/>
                <a:gd name="connsiteY120" fmla="*/ 213880 h 333742"/>
                <a:gd name="connsiteX121" fmla="*/ 1164657 w 2652368"/>
                <a:gd name="connsiteY121" fmla="*/ 264517 h 333742"/>
                <a:gd name="connsiteX122" fmla="*/ 1060818 w 2652368"/>
                <a:gd name="connsiteY122" fmla="*/ 264517 h 333742"/>
                <a:gd name="connsiteX123" fmla="*/ 1100560 w 2652368"/>
                <a:gd name="connsiteY123" fmla="*/ 213880 h 333742"/>
                <a:gd name="connsiteX124" fmla="*/ 937110 w 2652368"/>
                <a:gd name="connsiteY124" fmla="*/ 213880 h 333742"/>
                <a:gd name="connsiteX125" fmla="*/ 1040948 w 2652368"/>
                <a:gd name="connsiteY125" fmla="*/ 213880 h 333742"/>
                <a:gd name="connsiteX126" fmla="*/ 1000567 w 2652368"/>
                <a:gd name="connsiteY126" fmla="*/ 263876 h 333742"/>
                <a:gd name="connsiteX127" fmla="*/ 899292 w 2652368"/>
                <a:gd name="connsiteY127" fmla="*/ 263876 h 333742"/>
                <a:gd name="connsiteX128" fmla="*/ 937110 w 2652368"/>
                <a:gd name="connsiteY128" fmla="*/ 213880 h 333742"/>
                <a:gd name="connsiteX129" fmla="*/ 778146 w 2652368"/>
                <a:gd name="connsiteY129" fmla="*/ 213880 h 333742"/>
                <a:gd name="connsiteX130" fmla="*/ 878780 w 2652368"/>
                <a:gd name="connsiteY130" fmla="*/ 213880 h 333742"/>
                <a:gd name="connsiteX131" fmla="*/ 840322 w 2652368"/>
                <a:gd name="connsiteY131" fmla="*/ 263876 h 333742"/>
                <a:gd name="connsiteX132" fmla="*/ 733278 w 2652368"/>
                <a:gd name="connsiteY132" fmla="*/ 263876 h 333742"/>
                <a:gd name="connsiteX133" fmla="*/ 778146 w 2652368"/>
                <a:gd name="connsiteY133" fmla="*/ 213880 h 333742"/>
                <a:gd name="connsiteX134" fmla="*/ 616620 w 2652368"/>
                <a:gd name="connsiteY134" fmla="*/ 213880 h 333742"/>
                <a:gd name="connsiteX135" fmla="*/ 721099 w 2652368"/>
                <a:gd name="connsiteY135" fmla="*/ 213880 h 333742"/>
                <a:gd name="connsiteX136" fmla="*/ 674308 w 2652368"/>
                <a:gd name="connsiteY136" fmla="*/ 263876 h 333742"/>
                <a:gd name="connsiteX137" fmla="*/ 569188 w 2652368"/>
                <a:gd name="connsiteY137" fmla="*/ 263876 h 333742"/>
                <a:gd name="connsiteX138" fmla="*/ 616620 w 2652368"/>
                <a:gd name="connsiteY138" fmla="*/ 213880 h 333742"/>
                <a:gd name="connsiteX139" fmla="*/ 455094 w 2652368"/>
                <a:gd name="connsiteY139" fmla="*/ 213880 h 333742"/>
                <a:gd name="connsiteX140" fmla="*/ 560215 w 2652368"/>
                <a:gd name="connsiteY140" fmla="*/ 213880 h 333742"/>
                <a:gd name="connsiteX141" fmla="*/ 508936 w 2652368"/>
                <a:gd name="connsiteY141" fmla="*/ 263876 h 333742"/>
                <a:gd name="connsiteX142" fmla="*/ 403816 w 2652368"/>
                <a:gd name="connsiteY142" fmla="*/ 263876 h 333742"/>
                <a:gd name="connsiteX143" fmla="*/ 455094 w 2652368"/>
                <a:gd name="connsiteY143" fmla="*/ 213880 h 333742"/>
                <a:gd name="connsiteX144" fmla="*/ 1923254 w 2652368"/>
                <a:gd name="connsiteY144" fmla="*/ 213559 h 333742"/>
                <a:gd name="connsiteX145" fmla="*/ 1985109 w 2652368"/>
                <a:gd name="connsiteY145" fmla="*/ 216443 h 333742"/>
                <a:gd name="connsiteX146" fmla="*/ 2017799 w 2652368"/>
                <a:gd name="connsiteY146" fmla="*/ 254261 h 333742"/>
                <a:gd name="connsiteX147" fmla="*/ 2009466 w 2652368"/>
                <a:gd name="connsiteY147" fmla="*/ 263875 h 333742"/>
                <a:gd name="connsiteX148" fmla="*/ 1888321 w 2652368"/>
                <a:gd name="connsiteY148" fmla="*/ 261953 h 333742"/>
                <a:gd name="connsiteX149" fmla="*/ 1854349 w 2652368"/>
                <a:gd name="connsiteY149" fmla="*/ 223494 h 333742"/>
                <a:gd name="connsiteX150" fmla="*/ 1861400 w 2652368"/>
                <a:gd name="connsiteY150" fmla="*/ 214520 h 333742"/>
                <a:gd name="connsiteX151" fmla="*/ 1923254 w 2652368"/>
                <a:gd name="connsiteY151" fmla="*/ 213559 h 333742"/>
                <a:gd name="connsiteX152" fmla="*/ 292926 w 2652368"/>
                <a:gd name="connsiteY152" fmla="*/ 212598 h 333742"/>
                <a:gd name="connsiteX153" fmla="*/ 398047 w 2652368"/>
                <a:gd name="connsiteY153" fmla="*/ 213239 h 333742"/>
                <a:gd name="connsiteX154" fmla="*/ 342282 w 2652368"/>
                <a:gd name="connsiteY154" fmla="*/ 263876 h 333742"/>
                <a:gd name="connsiteX155" fmla="*/ 236520 w 2652368"/>
                <a:gd name="connsiteY155" fmla="*/ 263876 h 333742"/>
                <a:gd name="connsiteX156" fmla="*/ 292926 w 2652368"/>
                <a:gd name="connsiteY156" fmla="*/ 212598 h 333742"/>
                <a:gd name="connsiteX157" fmla="*/ 109606 w 2652368"/>
                <a:gd name="connsiteY157" fmla="*/ 212597 h 333742"/>
                <a:gd name="connsiteX158" fmla="*/ 233956 w 2652368"/>
                <a:gd name="connsiteY158" fmla="*/ 213239 h 333742"/>
                <a:gd name="connsiteX159" fmla="*/ 179473 w 2652368"/>
                <a:gd name="connsiteY159" fmla="*/ 263235 h 333742"/>
                <a:gd name="connsiteX160" fmla="*/ 40381 w 2652368"/>
                <a:gd name="connsiteY160" fmla="*/ 263875 h 333742"/>
                <a:gd name="connsiteX161" fmla="*/ 109606 w 2652368"/>
                <a:gd name="connsiteY161" fmla="*/ 212597 h 333742"/>
                <a:gd name="connsiteX162" fmla="*/ 1309518 w 2652368"/>
                <a:gd name="connsiteY162" fmla="*/ 157473 h 333742"/>
                <a:gd name="connsiteX163" fmla="*/ 1444123 w 2652368"/>
                <a:gd name="connsiteY163" fmla="*/ 157473 h 333742"/>
                <a:gd name="connsiteX164" fmla="*/ 1450533 w 2652368"/>
                <a:gd name="connsiteY164" fmla="*/ 196574 h 333742"/>
                <a:gd name="connsiteX165" fmla="*/ 1309518 w 2652368"/>
                <a:gd name="connsiteY165" fmla="*/ 196574 h 333742"/>
                <a:gd name="connsiteX166" fmla="*/ 1309518 w 2652368"/>
                <a:gd name="connsiteY166" fmla="*/ 157473 h 333742"/>
                <a:gd name="connsiteX167" fmla="*/ 2473775 w 2652368"/>
                <a:gd name="connsiteY167" fmla="*/ 156753 h 333742"/>
                <a:gd name="connsiteX168" fmla="*/ 2535710 w 2652368"/>
                <a:gd name="connsiteY168" fmla="*/ 159396 h 333742"/>
                <a:gd name="connsiteX169" fmla="*/ 2573528 w 2652368"/>
                <a:gd name="connsiteY169" fmla="*/ 199779 h 333742"/>
                <a:gd name="connsiteX170" fmla="*/ 2441486 w 2652368"/>
                <a:gd name="connsiteY170" fmla="*/ 198497 h 333742"/>
                <a:gd name="connsiteX171" fmla="*/ 2408155 w 2652368"/>
                <a:gd name="connsiteY171" fmla="*/ 165806 h 333742"/>
                <a:gd name="connsiteX172" fmla="*/ 2411360 w 2652368"/>
                <a:gd name="connsiteY172" fmla="*/ 157474 h 333742"/>
                <a:gd name="connsiteX173" fmla="*/ 2473775 w 2652368"/>
                <a:gd name="connsiteY173" fmla="*/ 156753 h 333742"/>
                <a:gd name="connsiteX174" fmla="*/ 1679283 w 2652368"/>
                <a:gd name="connsiteY174" fmla="*/ 156352 h 333742"/>
                <a:gd name="connsiteX175" fmla="*/ 1741538 w 2652368"/>
                <a:gd name="connsiteY175" fmla="*/ 158756 h 333742"/>
                <a:gd name="connsiteX176" fmla="*/ 1767818 w 2652368"/>
                <a:gd name="connsiteY176" fmla="*/ 200420 h 333742"/>
                <a:gd name="connsiteX177" fmla="*/ 1637699 w 2652368"/>
                <a:gd name="connsiteY177" fmla="*/ 199138 h 333742"/>
                <a:gd name="connsiteX178" fmla="*/ 1610137 w 2652368"/>
                <a:gd name="connsiteY178" fmla="*/ 167088 h 333742"/>
                <a:gd name="connsiteX179" fmla="*/ 1616547 w 2652368"/>
                <a:gd name="connsiteY179" fmla="*/ 156833 h 333742"/>
                <a:gd name="connsiteX180" fmla="*/ 1679283 w 2652368"/>
                <a:gd name="connsiteY180" fmla="*/ 156352 h 333742"/>
                <a:gd name="connsiteX181" fmla="*/ 1831836 w 2652368"/>
                <a:gd name="connsiteY181" fmla="*/ 156112 h 333742"/>
                <a:gd name="connsiteX182" fmla="*/ 1892808 w 2652368"/>
                <a:gd name="connsiteY182" fmla="*/ 158755 h 333742"/>
                <a:gd name="connsiteX183" fmla="*/ 1919089 w 2652368"/>
                <a:gd name="connsiteY183" fmla="*/ 194009 h 333742"/>
                <a:gd name="connsiteX184" fmla="*/ 1909474 w 2652368"/>
                <a:gd name="connsiteY184" fmla="*/ 201059 h 333742"/>
                <a:gd name="connsiteX185" fmla="*/ 1811404 w 2652368"/>
                <a:gd name="connsiteY185" fmla="*/ 201059 h 333742"/>
                <a:gd name="connsiteX186" fmla="*/ 1770382 w 2652368"/>
                <a:gd name="connsiteY186" fmla="*/ 156833 h 333742"/>
                <a:gd name="connsiteX187" fmla="*/ 1831836 w 2652368"/>
                <a:gd name="connsiteY187" fmla="*/ 156112 h 333742"/>
                <a:gd name="connsiteX188" fmla="*/ 1525127 w 2652368"/>
                <a:gd name="connsiteY188" fmla="*/ 154830 h 333742"/>
                <a:gd name="connsiteX189" fmla="*/ 1585139 w 2652368"/>
                <a:gd name="connsiteY189" fmla="*/ 157473 h 333742"/>
                <a:gd name="connsiteX190" fmla="*/ 1610137 w 2652368"/>
                <a:gd name="connsiteY190" fmla="*/ 192086 h 333742"/>
                <a:gd name="connsiteX191" fmla="*/ 1603727 w 2652368"/>
                <a:gd name="connsiteY191" fmla="*/ 200419 h 333742"/>
                <a:gd name="connsiteX192" fmla="*/ 1480018 w 2652368"/>
                <a:gd name="connsiteY192" fmla="*/ 198495 h 333742"/>
                <a:gd name="connsiteX193" fmla="*/ 1456943 w 2652368"/>
                <a:gd name="connsiteY193" fmla="*/ 163883 h 333742"/>
                <a:gd name="connsiteX194" fmla="*/ 1464635 w 2652368"/>
                <a:gd name="connsiteY194" fmla="*/ 155551 h 333742"/>
                <a:gd name="connsiteX195" fmla="*/ 1525127 w 2652368"/>
                <a:gd name="connsiteY195" fmla="*/ 154830 h 333742"/>
                <a:gd name="connsiteX196" fmla="*/ 2131653 w 2652368"/>
                <a:gd name="connsiteY196" fmla="*/ 154509 h 333742"/>
                <a:gd name="connsiteX197" fmla="*/ 2188299 w 2652368"/>
                <a:gd name="connsiteY197" fmla="*/ 156832 h 333742"/>
                <a:gd name="connsiteX198" fmla="*/ 2228681 w 2652368"/>
                <a:gd name="connsiteY198" fmla="*/ 186958 h 333742"/>
                <a:gd name="connsiteX199" fmla="*/ 2223553 w 2652368"/>
                <a:gd name="connsiteY199" fmla="*/ 198496 h 333742"/>
                <a:gd name="connsiteX200" fmla="*/ 2093434 w 2652368"/>
                <a:gd name="connsiteY200" fmla="*/ 196573 h 333742"/>
                <a:gd name="connsiteX201" fmla="*/ 2067795 w 2652368"/>
                <a:gd name="connsiteY201" fmla="*/ 155550 h 333742"/>
                <a:gd name="connsiteX202" fmla="*/ 2131653 w 2652368"/>
                <a:gd name="connsiteY202" fmla="*/ 154509 h 333742"/>
                <a:gd name="connsiteX203" fmla="*/ 1981184 w 2652368"/>
                <a:gd name="connsiteY203" fmla="*/ 154509 h 333742"/>
                <a:gd name="connsiteX204" fmla="*/ 2037670 w 2652368"/>
                <a:gd name="connsiteY204" fmla="*/ 156832 h 333742"/>
                <a:gd name="connsiteX205" fmla="*/ 2074206 w 2652368"/>
                <a:gd name="connsiteY205" fmla="*/ 189521 h 333742"/>
                <a:gd name="connsiteX206" fmla="*/ 2067796 w 2652368"/>
                <a:gd name="connsiteY206" fmla="*/ 199777 h 333742"/>
                <a:gd name="connsiteX207" fmla="*/ 1945369 w 2652368"/>
                <a:gd name="connsiteY207" fmla="*/ 197854 h 333742"/>
                <a:gd name="connsiteX208" fmla="*/ 1916525 w 2652368"/>
                <a:gd name="connsiteY208" fmla="*/ 163883 h 333742"/>
                <a:gd name="connsiteX209" fmla="*/ 1924217 w 2652368"/>
                <a:gd name="connsiteY209" fmla="*/ 155550 h 333742"/>
                <a:gd name="connsiteX210" fmla="*/ 1981184 w 2652368"/>
                <a:gd name="connsiteY210" fmla="*/ 154509 h 333742"/>
                <a:gd name="connsiteX211" fmla="*/ 1190296 w 2652368"/>
                <a:gd name="connsiteY211" fmla="*/ 154268 h 333742"/>
                <a:gd name="connsiteX212" fmla="*/ 1257599 w 2652368"/>
                <a:gd name="connsiteY212" fmla="*/ 154910 h 333742"/>
                <a:gd name="connsiteX213" fmla="*/ 1289006 w 2652368"/>
                <a:gd name="connsiteY213" fmla="*/ 198496 h 333742"/>
                <a:gd name="connsiteX214" fmla="*/ 1156965 w 2652368"/>
                <a:gd name="connsiteY214" fmla="*/ 198496 h 333742"/>
                <a:gd name="connsiteX215" fmla="*/ 1190296 w 2652368"/>
                <a:gd name="connsiteY215" fmla="*/ 154268 h 333742"/>
                <a:gd name="connsiteX216" fmla="*/ 1039666 w 2652368"/>
                <a:gd name="connsiteY216" fmla="*/ 152987 h 333742"/>
                <a:gd name="connsiteX217" fmla="*/ 1122351 w 2652368"/>
                <a:gd name="connsiteY217" fmla="*/ 154909 h 333742"/>
                <a:gd name="connsiteX218" fmla="*/ 1137735 w 2652368"/>
                <a:gd name="connsiteY218" fmla="*/ 175420 h 333742"/>
                <a:gd name="connsiteX219" fmla="*/ 1121710 w 2652368"/>
                <a:gd name="connsiteY219" fmla="*/ 199137 h 333742"/>
                <a:gd name="connsiteX220" fmla="*/ 998002 w 2652368"/>
                <a:gd name="connsiteY220" fmla="*/ 200418 h 333742"/>
                <a:gd name="connsiteX221" fmla="*/ 1039666 w 2652368"/>
                <a:gd name="connsiteY221" fmla="*/ 152987 h 333742"/>
                <a:gd name="connsiteX222" fmla="*/ 879422 w 2652368"/>
                <a:gd name="connsiteY222" fmla="*/ 152987 h 333742"/>
                <a:gd name="connsiteX223" fmla="*/ 981978 w 2652368"/>
                <a:gd name="connsiteY223" fmla="*/ 152987 h 333742"/>
                <a:gd name="connsiteX224" fmla="*/ 945442 w 2652368"/>
                <a:gd name="connsiteY224" fmla="*/ 201701 h 333742"/>
                <a:gd name="connsiteX225" fmla="*/ 844168 w 2652368"/>
                <a:gd name="connsiteY225" fmla="*/ 201060 h 333742"/>
                <a:gd name="connsiteX226" fmla="*/ 879422 w 2652368"/>
                <a:gd name="connsiteY226" fmla="*/ 152987 h 333742"/>
                <a:gd name="connsiteX227" fmla="*/ 727509 w 2652368"/>
                <a:gd name="connsiteY227" fmla="*/ 152346 h 333742"/>
                <a:gd name="connsiteX228" fmla="*/ 828143 w 2652368"/>
                <a:gd name="connsiteY228" fmla="*/ 152988 h 333742"/>
                <a:gd name="connsiteX229" fmla="*/ 786479 w 2652368"/>
                <a:gd name="connsiteY229" fmla="*/ 201060 h 333742"/>
                <a:gd name="connsiteX230" fmla="*/ 684564 w 2652368"/>
                <a:gd name="connsiteY230" fmla="*/ 200419 h 333742"/>
                <a:gd name="connsiteX231" fmla="*/ 727509 w 2652368"/>
                <a:gd name="connsiteY231" fmla="*/ 152346 h 333742"/>
                <a:gd name="connsiteX232" fmla="*/ 136528 w 2652368"/>
                <a:gd name="connsiteY232" fmla="*/ 152346 h 333742"/>
                <a:gd name="connsiteX233" fmla="*/ 351896 w 2652368"/>
                <a:gd name="connsiteY233" fmla="*/ 152346 h 333742"/>
                <a:gd name="connsiteX234" fmla="*/ 295491 w 2652368"/>
                <a:gd name="connsiteY234" fmla="*/ 201060 h 333742"/>
                <a:gd name="connsiteX235" fmla="*/ 79481 w 2652368"/>
                <a:gd name="connsiteY235" fmla="*/ 200418 h 333742"/>
                <a:gd name="connsiteX236" fmla="*/ 136528 w 2652368"/>
                <a:gd name="connsiteY236" fmla="*/ 152346 h 333742"/>
                <a:gd name="connsiteX237" fmla="*/ 570471 w 2652368"/>
                <a:gd name="connsiteY237" fmla="*/ 151705 h 333742"/>
                <a:gd name="connsiteX238" fmla="*/ 673027 w 2652368"/>
                <a:gd name="connsiteY238" fmla="*/ 152346 h 333742"/>
                <a:gd name="connsiteX239" fmla="*/ 623671 w 2652368"/>
                <a:gd name="connsiteY239" fmla="*/ 200419 h 333742"/>
                <a:gd name="connsiteX240" fmla="*/ 523679 w 2652368"/>
                <a:gd name="connsiteY240" fmla="*/ 199778 h 333742"/>
                <a:gd name="connsiteX241" fmla="*/ 570471 w 2652368"/>
                <a:gd name="connsiteY241" fmla="*/ 151705 h 333742"/>
                <a:gd name="connsiteX242" fmla="*/ 415353 w 2652368"/>
                <a:gd name="connsiteY242" fmla="*/ 151704 h 333742"/>
                <a:gd name="connsiteX243" fmla="*/ 517910 w 2652368"/>
                <a:gd name="connsiteY243" fmla="*/ 152345 h 333742"/>
                <a:gd name="connsiteX244" fmla="*/ 467913 w 2652368"/>
                <a:gd name="connsiteY244" fmla="*/ 201059 h 333742"/>
                <a:gd name="connsiteX245" fmla="*/ 365357 w 2652368"/>
                <a:gd name="connsiteY245" fmla="*/ 200418 h 333742"/>
                <a:gd name="connsiteX246" fmla="*/ 415353 w 2652368"/>
                <a:gd name="connsiteY246" fmla="*/ 151704 h 333742"/>
                <a:gd name="connsiteX247" fmla="*/ 1239010 w 2652368"/>
                <a:gd name="connsiteY247" fmla="*/ 101067 h 333742"/>
                <a:gd name="connsiteX248" fmla="*/ 1370411 w 2652368"/>
                <a:gd name="connsiteY248" fmla="*/ 101067 h 333742"/>
                <a:gd name="connsiteX249" fmla="*/ 1372334 w 2652368"/>
                <a:gd name="connsiteY249" fmla="*/ 139526 h 333742"/>
                <a:gd name="connsiteX250" fmla="*/ 1239010 w 2652368"/>
                <a:gd name="connsiteY250" fmla="*/ 139526 h 333742"/>
                <a:gd name="connsiteX251" fmla="*/ 1239010 w 2652368"/>
                <a:gd name="connsiteY251" fmla="*/ 101067 h 333742"/>
                <a:gd name="connsiteX252" fmla="*/ 1088380 w 2652368"/>
                <a:gd name="connsiteY252" fmla="*/ 100426 h 333742"/>
                <a:gd name="connsiteX253" fmla="*/ 1220421 w 2652368"/>
                <a:gd name="connsiteY253" fmla="*/ 100426 h 333742"/>
                <a:gd name="connsiteX254" fmla="*/ 1220421 w 2652368"/>
                <a:gd name="connsiteY254" fmla="*/ 138885 h 333742"/>
                <a:gd name="connsiteX255" fmla="*/ 1083894 w 2652368"/>
                <a:gd name="connsiteY255" fmla="*/ 138885 h 333742"/>
                <a:gd name="connsiteX256" fmla="*/ 1088380 w 2652368"/>
                <a:gd name="connsiteY256" fmla="*/ 100426 h 333742"/>
                <a:gd name="connsiteX257" fmla="*/ 2437240 w 2652368"/>
                <a:gd name="connsiteY257" fmla="*/ 99385 h 333742"/>
                <a:gd name="connsiteX258" fmla="*/ 2493405 w 2652368"/>
                <a:gd name="connsiteY258" fmla="*/ 101708 h 333742"/>
                <a:gd name="connsiteX259" fmla="*/ 2530582 w 2652368"/>
                <a:gd name="connsiteY259" fmla="*/ 133757 h 333742"/>
                <a:gd name="connsiteX260" fmla="*/ 2526095 w 2652368"/>
                <a:gd name="connsiteY260" fmla="*/ 142090 h 333742"/>
                <a:gd name="connsiteX261" fmla="*/ 2409437 w 2652368"/>
                <a:gd name="connsiteY261" fmla="*/ 140809 h 333742"/>
                <a:gd name="connsiteX262" fmla="*/ 2376106 w 2652368"/>
                <a:gd name="connsiteY262" fmla="*/ 109400 h 333742"/>
                <a:gd name="connsiteX263" fmla="*/ 2380593 w 2652368"/>
                <a:gd name="connsiteY263" fmla="*/ 100426 h 333742"/>
                <a:gd name="connsiteX264" fmla="*/ 2437240 w 2652368"/>
                <a:gd name="connsiteY264" fmla="*/ 99385 h 333742"/>
                <a:gd name="connsiteX265" fmla="*/ 1595314 w 2652368"/>
                <a:gd name="connsiteY265" fmla="*/ 99225 h 333742"/>
                <a:gd name="connsiteX266" fmla="*/ 1655005 w 2652368"/>
                <a:gd name="connsiteY266" fmla="*/ 101067 h 333742"/>
                <a:gd name="connsiteX267" fmla="*/ 1678721 w 2652368"/>
                <a:gd name="connsiteY267" fmla="*/ 133116 h 333742"/>
                <a:gd name="connsiteX268" fmla="*/ 1672952 w 2652368"/>
                <a:gd name="connsiteY268" fmla="*/ 141450 h 333742"/>
                <a:gd name="connsiteX269" fmla="*/ 1553089 w 2652368"/>
                <a:gd name="connsiteY269" fmla="*/ 140168 h 333742"/>
                <a:gd name="connsiteX270" fmla="*/ 1527450 w 2652368"/>
                <a:gd name="connsiteY270" fmla="*/ 99785 h 333742"/>
                <a:gd name="connsiteX271" fmla="*/ 1595314 w 2652368"/>
                <a:gd name="connsiteY271" fmla="*/ 99225 h 333742"/>
                <a:gd name="connsiteX272" fmla="*/ 1447969 w 2652368"/>
                <a:gd name="connsiteY272" fmla="*/ 99225 h 333742"/>
                <a:gd name="connsiteX273" fmla="*/ 1507580 w 2652368"/>
                <a:gd name="connsiteY273" fmla="*/ 101067 h 333742"/>
                <a:gd name="connsiteX274" fmla="*/ 1532578 w 2652368"/>
                <a:gd name="connsiteY274" fmla="*/ 142090 h 333742"/>
                <a:gd name="connsiteX275" fmla="*/ 1404382 w 2652368"/>
                <a:gd name="connsiteY275" fmla="*/ 140808 h 333742"/>
                <a:gd name="connsiteX276" fmla="*/ 1381307 w 2652368"/>
                <a:gd name="connsiteY276" fmla="*/ 109400 h 333742"/>
                <a:gd name="connsiteX277" fmla="*/ 1388358 w 2652368"/>
                <a:gd name="connsiteY277" fmla="*/ 99785 h 333742"/>
                <a:gd name="connsiteX278" fmla="*/ 1447969 w 2652368"/>
                <a:gd name="connsiteY278" fmla="*/ 99225 h 333742"/>
                <a:gd name="connsiteX279" fmla="*/ 2138303 w 2652368"/>
                <a:gd name="connsiteY279" fmla="*/ 99144 h 333742"/>
                <a:gd name="connsiteX280" fmla="*/ 2264575 w 2652368"/>
                <a:gd name="connsiteY280" fmla="*/ 99144 h 333742"/>
                <a:gd name="connsiteX281" fmla="*/ 2408156 w 2652368"/>
                <a:gd name="connsiteY281" fmla="*/ 186318 h 333742"/>
                <a:gd name="connsiteX282" fmla="*/ 2415206 w 2652368"/>
                <a:gd name="connsiteY282" fmla="*/ 202342 h 333742"/>
                <a:gd name="connsiteX283" fmla="*/ 2262011 w 2652368"/>
                <a:gd name="connsiteY283" fmla="*/ 201060 h 333742"/>
                <a:gd name="connsiteX284" fmla="*/ 2238296 w 2652368"/>
                <a:gd name="connsiteY284" fmla="*/ 174780 h 333742"/>
                <a:gd name="connsiteX285" fmla="*/ 2185735 w 2652368"/>
                <a:gd name="connsiteY285" fmla="*/ 141449 h 333742"/>
                <a:gd name="connsiteX286" fmla="*/ 2138303 w 2652368"/>
                <a:gd name="connsiteY286" fmla="*/ 99144 h 333742"/>
                <a:gd name="connsiteX287" fmla="*/ 2041435 w 2652368"/>
                <a:gd name="connsiteY287" fmla="*/ 98984 h 333742"/>
                <a:gd name="connsiteX288" fmla="*/ 2099203 w 2652368"/>
                <a:gd name="connsiteY288" fmla="*/ 101067 h 333742"/>
                <a:gd name="connsiteX289" fmla="*/ 2128688 w 2652368"/>
                <a:gd name="connsiteY289" fmla="*/ 131835 h 333742"/>
                <a:gd name="connsiteX290" fmla="*/ 2122919 w 2652368"/>
                <a:gd name="connsiteY290" fmla="*/ 142090 h 333742"/>
                <a:gd name="connsiteX291" fmla="*/ 2008824 w 2652368"/>
                <a:gd name="connsiteY291" fmla="*/ 140808 h 333742"/>
                <a:gd name="connsiteX292" fmla="*/ 1977417 w 2652368"/>
                <a:gd name="connsiteY292" fmla="*/ 109400 h 333742"/>
                <a:gd name="connsiteX293" fmla="*/ 1983185 w 2652368"/>
                <a:gd name="connsiteY293" fmla="*/ 99785 h 333742"/>
                <a:gd name="connsiteX294" fmla="*/ 2041435 w 2652368"/>
                <a:gd name="connsiteY294" fmla="*/ 98984 h 333742"/>
                <a:gd name="connsiteX295" fmla="*/ 1892487 w 2652368"/>
                <a:gd name="connsiteY295" fmla="*/ 98984 h 333742"/>
                <a:gd name="connsiteX296" fmla="*/ 1949214 w 2652368"/>
                <a:gd name="connsiteY296" fmla="*/ 101067 h 333742"/>
                <a:gd name="connsiteX297" fmla="*/ 1979981 w 2652368"/>
                <a:gd name="connsiteY297" fmla="*/ 132476 h 333742"/>
                <a:gd name="connsiteX298" fmla="*/ 1971648 w 2652368"/>
                <a:gd name="connsiteY298" fmla="*/ 142090 h 333742"/>
                <a:gd name="connsiteX299" fmla="*/ 1860759 w 2652368"/>
                <a:gd name="connsiteY299" fmla="*/ 140808 h 333742"/>
                <a:gd name="connsiteX300" fmla="*/ 1828710 w 2652368"/>
                <a:gd name="connsiteY300" fmla="*/ 110041 h 333742"/>
                <a:gd name="connsiteX301" fmla="*/ 1835761 w 2652368"/>
                <a:gd name="connsiteY301" fmla="*/ 99785 h 333742"/>
                <a:gd name="connsiteX302" fmla="*/ 1892487 w 2652368"/>
                <a:gd name="connsiteY302" fmla="*/ 98984 h 333742"/>
                <a:gd name="connsiteX303" fmla="*/ 1744021 w 2652368"/>
                <a:gd name="connsiteY303" fmla="*/ 98343 h 333742"/>
                <a:gd name="connsiteX304" fmla="*/ 1799225 w 2652368"/>
                <a:gd name="connsiteY304" fmla="*/ 100426 h 333742"/>
                <a:gd name="connsiteX305" fmla="*/ 1828710 w 2652368"/>
                <a:gd name="connsiteY305" fmla="*/ 130553 h 333742"/>
                <a:gd name="connsiteX306" fmla="*/ 1822300 w 2652368"/>
                <a:gd name="connsiteY306" fmla="*/ 140809 h 333742"/>
                <a:gd name="connsiteX307" fmla="*/ 1703078 w 2652368"/>
                <a:gd name="connsiteY307" fmla="*/ 139527 h 333742"/>
                <a:gd name="connsiteX308" fmla="*/ 1681285 w 2652368"/>
                <a:gd name="connsiteY308" fmla="*/ 108118 h 333742"/>
                <a:gd name="connsiteX309" fmla="*/ 1688336 w 2652368"/>
                <a:gd name="connsiteY309" fmla="*/ 99144 h 333742"/>
                <a:gd name="connsiteX310" fmla="*/ 1744021 w 2652368"/>
                <a:gd name="connsiteY310" fmla="*/ 98343 h 333742"/>
                <a:gd name="connsiteX311" fmla="*/ 971723 w 2652368"/>
                <a:gd name="connsiteY311" fmla="*/ 97222 h 333742"/>
                <a:gd name="connsiteX312" fmla="*/ 1070432 w 2652368"/>
                <a:gd name="connsiteY312" fmla="*/ 97863 h 333742"/>
                <a:gd name="connsiteX313" fmla="*/ 1033897 w 2652368"/>
                <a:gd name="connsiteY313" fmla="*/ 142090 h 333742"/>
                <a:gd name="connsiteX314" fmla="*/ 935827 w 2652368"/>
                <a:gd name="connsiteY314" fmla="*/ 141449 h 333742"/>
                <a:gd name="connsiteX315" fmla="*/ 971723 w 2652368"/>
                <a:gd name="connsiteY315" fmla="*/ 97222 h 333742"/>
                <a:gd name="connsiteX316" fmla="*/ 819810 w 2652368"/>
                <a:gd name="connsiteY316" fmla="*/ 97222 h 333742"/>
                <a:gd name="connsiteX317" fmla="*/ 917880 w 2652368"/>
                <a:gd name="connsiteY317" fmla="*/ 97863 h 333742"/>
                <a:gd name="connsiteX318" fmla="*/ 884549 w 2652368"/>
                <a:gd name="connsiteY318" fmla="*/ 142090 h 333742"/>
                <a:gd name="connsiteX319" fmla="*/ 783916 w 2652368"/>
                <a:gd name="connsiteY319" fmla="*/ 141449 h 333742"/>
                <a:gd name="connsiteX320" fmla="*/ 819810 w 2652368"/>
                <a:gd name="connsiteY320" fmla="*/ 97222 h 333742"/>
                <a:gd name="connsiteX321" fmla="*/ 519191 w 2652368"/>
                <a:gd name="connsiteY321" fmla="*/ 96581 h 333742"/>
                <a:gd name="connsiteX322" fmla="*/ 619184 w 2652368"/>
                <a:gd name="connsiteY322" fmla="*/ 97221 h 333742"/>
                <a:gd name="connsiteX323" fmla="*/ 574956 w 2652368"/>
                <a:gd name="connsiteY323" fmla="*/ 142089 h 333742"/>
                <a:gd name="connsiteX324" fmla="*/ 474964 w 2652368"/>
                <a:gd name="connsiteY324" fmla="*/ 141449 h 333742"/>
                <a:gd name="connsiteX325" fmla="*/ 519191 w 2652368"/>
                <a:gd name="connsiteY325" fmla="*/ 96581 h 333742"/>
                <a:gd name="connsiteX326" fmla="*/ 670463 w 2652368"/>
                <a:gd name="connsiteY326" fmla="*/ 96580 h 333742"/>
                <a:gd name="connsiteX327" fmla="*/ 769814 w 2652368"/>
                <a:gd name="connsiteY327" fmla="*/ 97221 h 333742"/>
                <a:gd name="connsiteX328" fmla="*/ 726869 w 2652368"/>
                <a:gd name="connsiteY328" fmla="*/ 142089 h 333742"/>
                <a:gd name="connsiteX329" fmla="*/ 628799 w 2652368"/>
                <a:gd name="connsiteY329" fmla="*/ 141448 h 333742"/>
                <a:gd name="connsiteX330" fmla="*/ 670463 w 2652368"/>
                <a:gd name="connsiteY330" fmla="*/ 96580 h 333742"/>
                <a:gd name="connsiteX331" fmla="*/ 381621 w 2652368"/>
                <a:gd name="connsiteY331" fmla="*/ 95539 h 333742"/>
                <a:gd name="connsiteX332" fmla="*/ 467271 w 2652368"/>
                <a:gd name="connsiteY332" fmla="*/ 100426 h 333742"/>
                <a:gd name="connsiteX333" fmla="*/ 423044 w 2652368"/>
                <a:gd name="connsiteY333" fmla="*/ 141448 h 333742"/>
                <a:gd name="connsiteX334" fmla="*/ 146142 w 2652368"/>
                <a:gd name="connsiteY334" fmla="*/ 141448 h 333742"/>
                <a:gd name="connsiteX335" fmla="*/ 116657 w 2652368"/>
                <a:gd name="connsiteY335" fmla="*/ 138884 h 333742"/>
                <a:gd name="connsiteX336" fmla="*/ 168576 w 2652368"/>
                <a:gd name="connsiteY336" fmla="*/ 96580 h 333742"/>
                <a:gd name="connsiteX337" fmla="*/ 299336 w 2652368"/>
                <a:gd name="connsiteY337" fmla="*/ 97862 h 333742"/>
                <a:gd name="connsiteX338" fmla="*/ 330103 w 2652368"/>
                <a:gd name="connsiteY338" fmla="*/ 107477 h 333742"/>
                <a:gd name="connsiteX339" fmla="*/ 381621 w 2652368"/>
                <a:gd name="connsiteY339" fmla="*/ 95539 h 333742"/>
                <a:gd name="connsiteX340" fmla="*/ 1482582 w 2652368"/>
                <a:gd name="connsiteY340" fmla="*/ 48507 h 333742"/>
                <a:gd name="connsiteX341" fmla="*/ 1611418 w 2652368"/>
                <a:gd name="connsiteY341" fmla="*/ 48507 h 333742"/>
                <a:gd name="connsiteX342" fmla="*/ 1617187 w 2652368"/>
                <a:gd name="connsiteY342" fmla="*/ 83761 h 333742"/>
                <a:gd name="connsiteX343" fmla="*/ 1488992 w 2652368"/>
                <a:gd name="connsiteY343" fmla="*/ 83761 h 333742"/>
                <a:gd name="connsiteX344" fmla="*/ 1482582 w 2652368"/>
                <a:gd name="connsiteY344" fmla="*/ 48507 h 333742"/>
                <a:gd name="connsiteX345" fmla="*/ 2407114 w 2652368"/>
                <a:gd name="connsiteY345" fmla="*/ 47705 h 333742"/>
                <a:gd name="connsiteX346" fmla="*/ 2463279 w 2652368"/>
                <a:gd name="connsiteY346" fmla="*/ 49788 h 333742"/>
                <a:gd name="connsiteX347" fmla="*/ 2501097 w 2652368"/>
                <a:gd name="connsiteY347" fmla="*/ 86325 h 333742"/>
                <a:gd name="connsiteX348" fmla="*/ 2379311 w 2652368"/>
                <a:gd name="connsiteY348" fmla="*/ 85043 h 333742"/>
                <a:gd name="connsiteX349" fmla="*/ 2345980 w 2652368"/>
                <a:gd name="connsiteY349" fmla="*/ 58121 h 333742"/>
                <a:gd name="connsiteX350" fmla="*/ 2350467 w 2652368"/>
                <a:gd name="connsiteY350" fmla="*/ 48506 h 333742"/>
                <a:gd name="connsiteX351" fmla="*/ 2407114 w 2652368"/>
                <a:gd name="connsiteY351" fmla="*/ 47705 h 333742"/>
                <a:gd name="connsiteX352" fmla="*/ 1830873 w 2652368"/>
                <a:gd name="connsiteY352" fmla="*/ 47306 h 333742"/>
                <a:gd name="connsiteX353" fmla="*/ 1887039 w 2652368"/>
                <a:gd name="connsiteY353" fmla="*/ 49148 h 333742"/>
                <a:gd name="connsiteX354" fmla="*/ 1912037 w 2652368"/>
                <a:gd name="connsiteY354" fmla="*/ 77993 h 333742"/>
                <a:gd name="connsiteX355" fmla="*/ 1906268 w 2652368"/>
                <a:gd name="connsiteY355" fmla="*/ 85685 h 333742"/>
                <a:gd name="connsiteX356" fmla="*/ 1794738 w 2652368"/>
                <a:gd name="connsiteY356" fmla="*/ 84403 h 333742"/>
                <a:gd name="connsiteX357" fmla="*/ 1768458 w 2652368"/>
                <a:gd name="connsiteY357" fmla="*/ 57481 h 333742"/>
                <a:gd name="connsiteX358" fmla="*/ 1774226 w 2652368"/>
                <a:gd name="connsiteY358" fmla="*/ 47866 h 333742"/>
                <a:gd name="connsiteX359" fmla="*/ 1830873 w 2652368"/>
                <a:gd name="connsiteY359" fmla="*/ 47306 h 333742"/>
                <a:gd name="connsiteX360" fmla="*/ 1972851 w 2652368"/>
                <a:gd name="connsiteY360" fmla="*/ 46665 h 333742"/>
                <a:gd name="connsiteX361" fmla="*/ 2029336 w 2652368"/>
                <a:gd name="connsiteY361" fmla="*/ 48507 h 333742"/>
                <a:gd name="connsiteX362" fmla="*/ 2057539 w 2652368"/>
                <a:gd name="connsiteY362" fmla="*/ 75429 h 333742"/>
                <a:gd name="connsiteX363" fmla="*/ 2053053 w 2652368"/>
                <a:gd name="connsiteY363" fmla="*/ 85044 h 333742"/>
                <a:gd name="connsiteX364" fmla="*/ 1938318 w 2652368"/>
                <a:gd name="connsiteY364" fmla="*/ 83762 h 333742"/>
                <a:gd name="connsiteX365" fmla="*/ 1908192 w 2652368"/>
                <a:gd name="connsiteY365" fmla="*/ 47225 h 333742"/>
                <a:gd name="connsiteX366" fmla="*/ 1972851 w 2652368"/>
                <a:gd name="connsiteY366" fmla="*/ 46665 h 333742"/>
                <a:gd name="connsiteX367" fmla="*/ 1687695 w 2652368"/>
                <a:gd name="connsiteY367" fmla="*/ 46665 h 333742"/>
                <a:gd name="connsiteX368" fmla="*/ 1745383 w 2652368"/>
                <a:gd name="connsiteY368" fmla="*/ 48507 h 333742"/>
                <a:gd name="connsiteX369" fmla="*/ 1766535 w 2652368"/>
                <a:gd name="connsiteY369" fmla="*/ 77352 h 333742"/>
                <a:gd name="connsiteX370" fmla="*/ 1759484 w 2652368"/>
                <a:gd name="connsiteY370" fmla="*/ 85684 h 333742"/>
                <a:gd name="connsiteX371" fmla="*/ 1652441 w 2652368"/>
                <a:gd name="connsiteY371" fmla="*/ 84402 h 333742"/>
                <a:gd name="connsiteX372" fmla="*/ 1623597 w 2652368"/>
                <a:gd name="connsiteY372" fmla="*/ 59404 h 333742"/>
                <a:gd name="connsiteX373" fmla="*/ 1630007 w 2652368"/>
                <a:gd name="connsiteY373" fmla="*/ 47225 h 333742"/>
                <a:gd name="connsiteX374" fmla="*/ 1687695 w 2652368"/>
                <a:gd name="connsiteY374" fmla="*/ 46665 h 333742"/>
                <a:gd name="connsiteX375" fmla="*/ 2062666 w 2652368"/>
                <a:gd name="connsiteY375" fmla="*/ 46584 h 333742"/>
                <a:gd name="connsiteX376" fmla="*/ 2205605 w 2652368"/>
                <a:gd name="connsiteY376" fmla="*/ 46584 h 333742"/>
                <a:gd name="connsiteX377" fmla="*/ 2298547 w 2652368"/>
                <a:gd name="connsiteY377" fmla="*/ 46584 h 333742"/>
                <a:gd name="connsiteX378" fmla="*/ 2346620 w 2652368"/>
                <a:gd name="connsiteY378" fmla="*/ 85683 h 333742"/>
                <a:gd name="connsiteX379" fmla="*/ 2090229 w 2652368"/>
                <a:gd name="connsiteY379" fmla="*/ 84402 h 333742"/>
                <a:gd name="connsiteX380" fmla="*/ 2056898 w 2652368"/>
                <a:gd name="connsiteY380" fmla="*/ 56840 h 333742"/>
                <a:gd name="connsiteX381" fmla="*/ 2062666 w 2652368"/>
                <a:gd name="connsiteY381" fmla="*/ 46584 h 333742"/>
                <a:gd name="connsiteX382" fmla="*/ 1367205 w 2652368"/>
                <a:gd name="connsiteY382" fmla="*/ 45303 h 333742"/>
                <a:gd name="connsiteX383" fmla="*/ 1440278 w 2652368"/>
                <a:gd name="connsiteY383" fmla="*/ 45303 h 333742"/>
                <a:gd name="connsiteX384" fmla="*/ 1467840 w 2652368"/>
                <a:gd name="connsiteY384" fmla="*/ 83121 h 333742"/>
                <a:gd name="connsiteX385" fmla="*/ 1342849 w 2652368"/>
                <a:gd name="connsiteY385" fmla="*/ 83121 h 333742"/>
                <a:gd name="connsiteX386" fmla="*/ 1367205 w 2652368"/>
                <a:gd name="connsiteY386" fmla="*/ 45303 h 333742"/>
                <a:gd name="connsiteX387" fmla="*/ 1223627 w 2652368"/>
                <a:gd name="connsiteY387" fmla="*/ 44021 h 333742"/>
                <a:gd name="connsiteX388" fmla="*/ 1293493 w 2652368"/>
                <a:gd name="connsiteY388" fmla="*/ 45302 h 333742"/>
                <a:gd name="connsiteX389" fmla="*/ 1320414 w 2652368"/>
                <a:gd name="connsiteY389" fmla="*/ 83761 h 333742"/>
                <a:gd name="connsiteX390" fmla="*/ 1195423 w 2652368"/>
                <a:gd name="connsiteY390" fmla="*/ 83761 h 333742"/>
                <a:gd name="connsiteX391" fmla="*/ 1223627 w 2652368"/>
                <a:gd name="connsiteY391" fmla="*/ 44021 h 333742"/>
                <a:gd name="connsiteX392" fmla="*/ 919162 w 2652368"/>
                <a:gd name="connsiteY392" fmla="*/ 44020 h 333742"/>
                <a:gd name="connsiteX393" fmla="*/ 1028129 w 2652368"/>
                <a:gd name="connsiteY393" fmla="*/ 44020 h 333742"/>
                <a:gd name="connsiteX394" fmla="*/ 995439 w 2652368"/>
                <a:gd name="connsiteY394" fmla="*/ 85684 h 333742"/>
                <a:gd name="connsiteX395" fmla="*/ 900574 w 2652368"/>
                <a:gd name="connsiteY395" fmla="*/ 85043 h 333742"/>
                <a:gd name="connsiteX396" fmla="*/ 919162 w 2652368"/>
                <a:gd name="connsiteY396" fmla="*/ 44020 h 333742"/>
                <a:gd name="connsiteX397" fmla="*/ 1076842 w 2652368"/>
                <a:gd name="connsiteY397" fmla="*/ 43380 h 333742"/>
                <a:gd name="connsiteX398" fmla="*/ 1175553 w 2652368"/>
                <a:gd name="connsiteY398" fmla="*/ 43380 h 333742"/>
                <a:gd name="connsiteX399" fmla="*/ 1175553 w 2652368"/>
                <a:gd name="connsiteY399" fmla="*/ 82479 h 333742"/>
                <a:gd name="connsiteX400" fmla="*/ 1047998 w 2652368"/>
                <a:gd name="connsiteY400" fmla="*/ 82479 h 333742"/>
                <a:gd name="connsiteX401" fmla="*/ 1076842 w 2652368"/>
                <a:gd name="connsiteY401" fmla="*/ 43380 h 333742"/>
                <a:gd name="connsiteX402" fmla="*/ 643541 w 2652368"/>
                <a:gd name="connsiteY402" fmla="*/ 42739 h 333742"/>
                <a:gd name="connsiteX403" fmla="*/ 737765 w 2652368"/>
                <a:gd name="connsiteY403" fmla="*/ 43380 h 333742"/>
                <a:gd name="connsiteX404" fmla="*/ 698665 w 2652368"/>
                <a:gd name="connsiteY404" fmla="*/ 85685 h 333742"/>
                <a:gd name="connsiteX405" fmla="*/ 601237 w 2652368"/>
                <a:gd name="connsiteY405" fmla="*/ 85044 h 333742"/>
                <a:gd name="connsiteX406" fmla="*/ 643541 w 2652368"/>
                <a:gd name="connsiteY406" fmla="*/ 42739 h 333742"/>
                <a:gd name="connsiteX407" fmla="*/ 783915 w 2652368"/>
                <a:gd name="connsiteY407" fmla="*/ 42738 h 333742"/>
                <a:gd name="connsiteX408" fmla="*/ 883268 w 2652368"/>
                <a:gd name="connsiteY408" fmla="*/ 43379 h 333742"/>
                <a:gd name="connsiteX409" fmla="*/ 847373 w 2652368"/>
                <a:gd name="connsiteY409" fmla="*/ 85684 h 333742"/>
                <a:gd name="connsiteX410" fmla="*/ 751226 w 2652368"/>
                <a:gd name="connsiteY410" fmla="*/ 85043 h 333742"/>
                <a:gd name="connsiteX411" fmla="*/ 783915 w 2652368"/>
                <a:gd name="connsiteY411" fmla="*/ 42738 h 333742"/>
                <a:gd name="connsiteX412" fmla="*/ 496757 w 2652368"/>
                <a:gd name="connsiteY412" fmla="*/ 42097 h 333742"/>
                <a:gd name="connsiteX413" fmla="*/ 592262 w 2652368"/>
                <a:gd name="connsiteY413" fmla="*/ 42739 h 333742"/>
                <a:gd name="connsiteX414" fmla="*/ 547394 w 2652368"/>
                <a:gd name="connsiteY414" fmla="*/ 85044 h 333742"/>
                <a:gd name="connsiteX415" fmla="*/ 451889 w 2652368"/>
                <a:gd name="connsiteY415" fmla="*/ 84402 h 333742"/>
                <a:gd name="connsiteX416" fmla="*/ 496757 w 2652368"/>
                <a:gd name="connsiteY416" fmla="*/ 42097 h 333742"/>
                <a:gd name="connsiteX417" fmla="*/ 352537 w 2652368"/>
                <a:gd name="connsiteY417" fmla="*/ 42097 h 333742"/>
                <a:gd name="connsiteX418" fmla="*/ 444837 w 2652368"/>
                <a:gd name="connsiteY418" fmla="*/ 42738 h 333742"/>
                <a:gd name="connsiteX419" fmla="*/ 401252 w 2652368"/>
                <a:gd name="connsiteY419" fmla="*/ 85684 h 333742"/>
                <a:gd name="connsiteX420" fmla="*/ 301900 w 2652368"/>
                <a:gd name="connsiteY420" fmla="*/ 85043 h 333742"/>
                <a:gd name="connsiteX421" fmla="*/ 352537 w 2652368"/>
                <a:gd name="connsiteY421" fmla="*/ 42097 h 333742"/>
                <a:gd name="connsiteX422" fmla="*/ 229870 w 2652368"/>
                <a:gd name="connsiteY422" fmla="*/ 39344 h 333742"/>
                <a:gd name="connsiteX423" fmla="*/ 296772 w 2652368"/>
                <a:gd name="connsiteY423" fmla="*/ 45303 h 333742"/>
                <a:gd name="connsiteX424" fmla="*/ 253186 w 2652368"/>
                <a:gd name="connsiteY424" fmla="*/ 85684 h 333742"/>
                <a:gd name="connsiteX425" fmla="*/ 151270 w 2652368"/>
                <a:gd name="connsiteY425" fmla="*/ 85043 h 333742"/>
                <a:gd name="connsiteX426" fmla="*/ 229870 w 2652368"/>
                <a:gd name="connsiteY426" fmla="*/ 39344 h 333742"/>
                <a:gd name="connsiteX427" fmla="*/ 1149914 w 2652368"/>
                <a:gd name="connsiteY427" fmla="*/ 5561 h 333742"/>
                <a:gd name="connsiteX428" fmla="*/ 1242856 w 2652368"/>
                <a:gd name="connsiteY428" fmla="*/ 5561 h 333742"/>
                <a:gd name="connsiteX429" fmla="*/ 1253753 w 2652368"/>
                <a:gd name="connsiteY429" fmla="*/ 17099 h 333742"/>
                <a:gd name="connsiteX430" fmla="*/ 1242856 w 2652368"/>
                <a:gd name="connsiteY430" fmla="*/ 31841 h 333742"/>
                <a:gd name="connsiteX431" fmla="*/ 1194783 w 2652368"/>
                <a:gd name="connsiteY431" fmla="*/ 32482 h 333742"/>
                <a:gd name="connsiteX432" fmla="*/ 1149914 w 2652368"/>
                <a:gd name="connsiteY432" fmla="*/ 31841 h 333742"/>
                <a:gd name="connsiteX433" fmla="*/ 1137095 w 2652368"/>
                <a:gd name="connsiteY433" fmla="*/ 19022 h 333742"/>
                <a:gd name="connsiteX434" fmla="*/ 1149914 w 2652368"/>
                <a:gd name="connsiteY434" fmla="*/ 5561 h 333742"/>
                <a:gd name="connsiteX435" fmla="*/ 2398300 w 2652368"/>
                <a:gd name="connsiteY435" fmla="*/ 5401 h 333742"/>
                <a:gd name="connsiteX436" fmla="*/ 2461356 w 2652368"/>
                <a:gd name="connsiteY436" fmla="*/ 26714 h 333742"/>
                <a:gd name="connsiteX437" fmla="*/ 2331878 w 2652368"/>
                <a:gd name="connsiteY437" fmla="*/ 6202 h 333742"/>
                <a:gd name="connsiteX438" fmla="*/ 2398300 w 2652368"/>
                <a:gd name="connsiteY438" fmla="*/ 5401 h 333742"/>
                <a:gd name="connsiteX439" fmla="*/ 2240910 w 2652368"/>
                <a:gd name="connsiteY439" fmla="*/ 4950 h 333742"/>
                <a:gd name="connsiteX440" fmla="*/ 2324828 w 2652368"/>
                <a:gd name="connsiteY440" fmla="*/ 35687 h 333742"/>
                <a:gd name="connsiteX441" fmla="*/ 2193427 w 2652368"/>
                <a:gd name="connsiteY441" fmla="*/ 12612 h 333742"/>
                <a:gd name="connsiteX442" fmla="*/ 2240910 w 2652368"/>
                <a:gd name="connsiteY442" fmla="*/ 4950 h 333742"/>
                <a:gd name="connsiteX443" fmla="*/ 1557576 w 2652368"/>
                <a:gd name="connsiteY443" fmla="*/ 4921 h 333742"/>
                <a:gd name="connsiteX444" fmla="*/ 1637699 w 2652368"/>
                <a:gd name="connsiteY444" fmla="*/ 5562 h 333742"/>
                <a:gd name="connsiteX445" fmla="*/ 1661415 w 2652368"/>
                <a:gd name="connsiteY445" fmla="*/ 22868 h 333742"/>
                <a:gd name="connsiteX446" fmla="*/ 1655646 w 2652368"/>
                <a:gd name="connsiteY446" fmla="*/ 33124 h 333742"/>
                <a:gd name="connsiteX447" fmla="*/ 1557576 w 2652368"/>
                <a:gd name="connsiteY447" fmla="*/ 32483 h 333742"/>
                <a:gd name="connsiteX448" fmla="*/ 1538988 w 2652368"/>
                <a:gd name="connsiteY448" fmla="*/ 16459 h 333742"/>
                <a:gd name="connsiteX449" fmla="*/ 1557576 w 2652368"/>
                <a:gd name="connsiteY449" fmla="*/ 4921 h 333742"/>
                <a:gd name="connsiteX450" fmla="*/ 1421689 w 2652368"/>
                <a:gd name="connsiteY450" fmla="*/ 4921 h 333742"/>
                <a:gd name="connsiteX451" fmla="*/ 1505016 w 2652368"/>
                <a:gd name="connsiteY451" fmla="*/ 5562 h 333742"/>
                <a:gd name="connsiteX452" fmla="*/ 1526168 w 2652368"/>
                <a:gd name="connsiteY452" fmla="*/ 24150 h 333742"/>
                <a:gd name="connsiteX453" fmla="*/ 1520400 w 2652368"/>
                <a:gd name="connsiteY453" fmla="*/ 33124 h 333742"/>
                <a:gd name="connsiteX454" fmla="*/ 1421689 w 2652368"/>
                <a:gd name="connsiteY454" fmla="*/ 32483 h 333742"/>
                <a:gd name="connsiteX455" fmla="*/ 1405024 w 2652368"/>
                <a:gd name="connsiteY455" fmla="*/ 18381 h 333742"/>
                <a:gd name="connsiteX456" fmla="*/ 1421689 w 2652368"/>
                <a:gd name="connsiteY456" fmla="*/ 4921 h 333742"/>
                <a:gd name="connsiteX457" fmla="*/ 2020523 w 2652368"/>
                <a:gd name="connsiteY457" fmla="*/ 4920 h 333742"/>
                <a:gd name="connsiteX458" fmla="*/ 2058181 w 2652368"/>
                <a:gd name="connsiteY458" fmla="*/ 29277 h 333742"/>
                <a:gd name="connsiteX459" fmla="*/ 1937677 w 2652368"/>
                <a:gd name="connsiteY459" fmla="*/ 9407 h 333742"/>
                <a:gd name="connsiteX460" fmla="*/ 2020523 w 2652368"/>
                <a:gd name="connsiteY460" fmla="*/ 4920 h 333742"/>
                <a:gd name="connsiteX461" fmla="*/ 2107156 w 2652368"/>
                <a:gd name="connsiteY461" fmla="*/ 4429 h 333742"/>
                <a:gd name="connsiteX462" fmla="*/ 2192787 w 2652368"/>
                <a:gd name="connsiteY462" fmla="*/ 36970 h 333742"/>
                <a:gd name="connsiteX463" fmla="*/ 2061386 w 2652368"/>
                <a:gd name="connsiteY463" fmla="*/ 13253 h 333742"/>
                <a:gd name="connsiteX464" fmla="*/ 2107156 w 2652368"/>
                <a:gd name="connsiteY464" fmla="*/ 4429 h 333742"/>
                <a:gd name="connsiteX465" fmla="*/ 888716 w 2652368"/>
                <a:gd name="connsiteY465" fmla="*/ 4359 h 333742"/>
                <a:gd name="connsiteX466" fmla="*/ 993516 w 2652368"/>
                <a:gd name="connsiteY466" fmla="*/ 5562 h 333742"/>
                <a:gd name="connsiteX467" fmla="*/ 968518 w 2652368"/>
                <a:gd name="connsiteY467" fmla="*/ 31201 h 333742"/>
                <a:gd name="connsiteX468" fmla="*/ 866602 w 2652368"/>
                <a:gd name="connsiteY468" fmla="*/ 32483 h 333742"/>
                <a:gd name="connsiteX469" fmla="*/ 888716 w 2652368"/>
                <a:gd name="connsiteY469" fmla="*/ 4359 h 333742"/>
                <a:gd name="connsiteX470" fmla="*/ 1331312 w 2652368"/>
                <a:gd name="connsiteY470" fmla="*/ 4279 h 333742"/>
                <a:gd name="connsiteX471" fmla="*/ 1372334 w 2652368"/>
                <a:gd name="connsiteY471" fmla="*/ 4920 h 333742"/>
                <a:gd name="connsiteX472" fmla="*/ 1389641 w 2652368"/>
                <a:gd name="connsiteY472" fmla="*/ 18381 h 333742"/>
                <a:gd name="connsiteX473" fmla="*/ 1373616 w 2652368"/>
                <a:gd name="connsiteY473" fmla="*/ 32483 h 333742"/>
                <a:gd name="connsiteX474" fmla="*/ 1287725 w 2652368"/>
                <a:gd name="connsiteY474" fmla="*/ 32483 h 333742"/>
                <a:gd name="connsiteX475" fmla="*/ 1270419 w 2652368"/>
                <a:gd name="connsiteY475" fmla="*/ 19022 h 333742"/>
                <a:gd name="connsiteX476" fmla="*/ 1289648 w 2652368"/>
                <a:gd name="connsiteY476" fmla="*/ 4920 h 333742"/>
                <a:gd name="connsiteX477" fmla="*/ 1331312 w 2652368"/>
                <a:gd name="connsiteY477" fmla="*/ 4279 h 333742"/>
                <a:gd name="connsiteX478" fmla="*/ 1759405 w 2652368"/>
                <a:gd name="connsiteY478" fmla="*/ 3799 h 333742"/>
                <a:gd name="connsiteX479" fmla="*/ 1790252 w 2652368"/>
                <a:gd name="connsiteY479" fmla="*/ 27996 h 333742"/>
                <a:gd name="connsiteX480" fmla="*/ 1674235 w 2652368"/>
                <a:gd name="connsiteY480" fmla="*/ 7485 h 333742"/>
                <a:gd name="connsiteX481" fmla="*/ 1759405 w 2652368"/>
                <a:gd name="connsiteY481" fmla="*/ 3799 h 333742"/>
                <a:gd name="connsiteX482" fmla="*/ 1117224 w 2652368"/>
                <a:gd name="connsiteY482" fmla="*/ 3638 h 333742"/>
                <a:gd name="connsiteX483" fmla="*/ 1124916 w 2652368"/>
                <a:gd name="connsiteY483" fmla="*/ 13253 h 333742"/>
                <a:gd name="connsiteX484" fmla="*/ 1105045 w 2652368"/>
                <a:gd name="connsiteY484" fmla="*/ 31201 h 333742"/>
                <a:gd name="connsiteX485" fmla="*/ 1003771 w 2652368"/>
                <a:gd name="connsiteY485" fmla="*/ 31842 h 333742"/>
                <a:gd name="connsiteX486" fmla="*/ 998643 w 2652368"/>
                <a:gd name="connsiteY486" fmla="*/ 20945 h 333742"/>
                <a:gd name="connsiteX487" fmla="*/ 1021718 w 2652368"/>
                <a:gd name="connsiteY487" fmla="*/ 4280 h 333742"/>
                <a:gd name="connsiteX488" fmla="*/ 1117224 w 2652368"/>
                <a:gd name="connsiteY488" fmla="*/ 3638 h 333742"/>
                <a:gd name="connsiteX489" fmla="*/ 1848320 w 2652368"/>
                <a:gd name="connsiteY489" fmla="*/ 2697 h 333742"/>
                <a:gd name="connsiteX490" fmla="*/ 1924216 w 2652368"/>
                <a:gd name="connsiteY490" fmla="*/ 29919 h 333742"/>
                <a:gd name="connsiteX491" fmla="*/ 1806917 w 2652368"/>
                <a:gd name="connsiteY491" fmla="*/ 10049 h 333742"/>
                <a:gd name="connsiteX492" fmla="*/ 1848320 w 2652368"/>
                <a:gd name="connsiteY492" fmla="*/ 2697 h 333742"/>
                <a:gd name="connsiteX493" fmla="*/ 360550 w 2652368"/>
                <a:gd name="connsiteY493" fmla="*/ 1876 h 333742"/>
                <a:gd name="connsiteX494" fmla="*/ 446120 w 2652368"/>
                <a:gd name="connsiteY494" fmla="*/ 6203 h 333742"/>
                <a:gd name="connsiteX495" fmla="*/ 323052 w 2652368"/>
                <a:gd name="connsiteY495" fmla="*/ 27355 h 333742"/>
                <a:gd name="connsiteX496" fmla="*/ 360550 w 2652368"/>
                <a:gd name="connsiteY496" fmla="*/ 1876 h 333742"/>
                <a:gd name="connsiteX497" fmla="*/ 716613 w 2652368"/>
                <a:gd name="connsiteY497" fmla="*/ 1716 h 333742"/>
                <a:gd name="connsiteX498" fmla="*/ 595468 w 2652368"/>
                <a:gd name="connsiteY498" fmla="*/ 23509 h 333742"/>
                <a:gd name="connsiteX499" fmla="*/ 716613 w 2652368"/>
                <a:gd name="connsiteY499" fmla="*/ 1716 h 333742"/>
                <a:gd name="connsiteX500" fmla="*/ 800382 w 2652368"/>
                <a:gd name="connsiteY500" fmla="*/ 1645 h 333742"/>
                <a:gd name="connsiteX501" fmla="*/ 859552 w 2652368"/>
                <a:gd name="connsiteY501" fmla="*/ 6843 h 333742"/>
                <a:gd name="connsiteX502" fmla="*/ 833913 w 2652368"/>
                <a:gd name="connsiteY502" fmla="*/ 30559 h 333742"/>
                <a:gd name="connsiteX503" fmla="*/ 730074 w 2652368"/>
                <a:gd name="connsiteY503" fmla="*/ 31841 h 333742"/>
                <a:gd name="connsiteX504" fmla="*/ 800382 w 2652368"/>
                <a:gd name="connsiteY504" fmla="*/ 1645 h 333742"/>
                <a:gd name="connsiteX505" fmla="*/ 529888 w 2652368"/>
                <a:gd name="connsiteY505" fmla="*/ 603 h 333742"/>
                <a:gd name="connsiteX506" fmla="*/ 581367 w 2652368"/>
                <a:gd name="connsiteY506" fmla="*/ 6202 h 333742"/>
                <a:gd name="connsiteX507" fmla="*/ 459581 w 2652368"/>
                <a:gd name="connsiteY507" fmla="*/ 28637 h 333742"/>
                <a:gd name="connsiteX508" fmla="*/ 529888 w 2652368"/>
                <a:gd name="connsiteY508" fmla="*/ 603 h 333742"/>
                <a:gd name="connsiteX509" fmla="*/ 310875 w 2652368"/>
                <a:gd name="connsiteY509" fmla="*/ 434 h 333742"/>
                <a:gd name="connsiteX510" fmla="*/ 179474 w 2652368"/>
                <a:gd name="connsiteY510" fmla="*/ 24151 h 333742"/>
                <a:gd name="connsiteX511" fmla="*/ 310875 w 2652368"/>
                <a:gd name="connsiteY511" fmla="*/ 434 h 33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Lst>
              <a:rect l="l" t="t" r="r" b="b"/>
              <a:pathLst>
                <a:path w="2652368" h="333742">
                  <a:moveTo>
                    <a:pt x="2048566" y="278539"/>
                  </a:moveTo>
                  <a:cubicBezTo>
                    <a:pt x="2074846" y="278458"/>
                    <a:pt x="2101126" y="278939"/>
                    <a:pt x="2127406" y="281182"/>
                  </a:cubicBezTo>
                  <a:cubicBezTo>
                    <a:pt x="2140226" y="282464"/>
                    <a:pt x="2150481" y="307463"/>
                    <a:pt x="2162660" y="321564"/>
                  </a:cubicBezTo>
                  <a:cubicBezTo>
                    <a:pt x="2160096" y="324128"/>
                    <a:pt x="2158173" y="327333"/>
                    <a:pt x="2156250" y="331178"/>
                  </a:cubicBezTo>
                  <a:cubicBezTo>
                    <a:pt x="2102408" y="331178"/>
                    <a:pt x="2049207" y="333742"/>
                    <a:pt x="1996006" y="329256"/>
                  </a:cubicBezTo>
                  <a:cubicBezTo>
                    <a:pt x="1983827" y="327974"/>
                    <a:pt x="1974213" y="301694"/>
                    <a:pt x="1963316" y="286951"/>
                  </a:cubicBezTo>
                  <a:cubicBezTo>
                    <a:pt x="1965239" y="284388"/>
                    <a:pt x="1967803" y="281824"/>
                    <a:pt x="1969726" y="279260"/>
                  </a:cubicBezTo>
                  <a:cubicBezTo>
                    <a:pt x="1996006" y="279260"/>
                    <a:pt x="2022286" y="278619"/>
                    <a:pt x="2048566" y="278539"/>
                  </a:cubicBezTo>
                  <a:close/>
                  <a:moveTo>
                    <a:pt x="517269" y="277977"/>
                  </a:moveTo>
                  <a:cubicBezTo>
                    <a:pt x="552523" y="277977"/>
                    <a:pt x="587136" y="277977"/>
                    <a:pt x="622390" y="277977"/>
                  </a:cubicBezTo>
                  <a:cubicBezTo>
                    <a:pt x="615980" y="331178"/>
                    <a:pt x="614057" y="333101"/>
                    <a:pt x="565984" y="333101"/>
                  </a:cubicBezTo>
                  <a:cubicBezTo>
                    <a:pt x="532012" y="333101"/>
                    <a:pt x="498039" y="333101"/>
                    <a:pt x="461504" y="333101"/>
                  </a:cubicBezTo>
                  <a:cubicBezTo>
                    <a:pt x="469837" y="279900"/>
                    <a:pt x="472400" y="277977"/>
                    <a:pt x="517269" y="277977"/>
                  </a:cubicBezTo>
                  <a:close/>
                  <a:moveTo>
                    <a:pt x="353819" y="277977"/>
                  </a:moveTo>
                  <a:cubicBezTo>
                    <a:pt x="388433" y="277336"/>
                    <a:pt x="421764" y="277977"/>
                    <a:pt x="458299" y="277977"/>
                  </a:cubicBezTo>
                  <a:cubicBezTo>
                    <a:pt x="443556" y="333742"/>
                    <a:pt x="443556" y="333742"/>
                    <a:pt x="393560" y="333742"/>
                  </a:cubicBezTo>
                  <a:cubicBezTo>
                    <a:pt x="360229" y="333742"/>
                    <a:pt x="326258" y="333742"/>
                    <a:pt x="291645" y="333742"/>
                  </a:cubicBezTo>
                  <a:cubicBezTo>
                    <a:pt x="303183" y="281182"/>
                    <a:pt x="306388" y="278618"/>
                    <a:pt x="353819" y="277977"/>
                  </a:cubicBezTo>
                  <a:close/>
                  <a:moveTo>
                    <a:pt x="1709408" y="277898"/>
                  </a:moveTo>
                  <a:cubicBezTo>
                    <a:pt x="1732884" y="277817"/>
                    <a:pt x="1754998" y="278298"/>
                    <a:pt x="1776791" y="280541"/>
                  </a:cubicBezTo>
                  <a:cubicBezTo>
                    <a:pt x="1787046" y="281823"/>
                    <a:pt x="1794738" y="306822"/>
                    <a:pt x="1803712" y="320282"/>
                  </a:cubicBezTo>
                  <a:cubicBezTo>
                    <a:pt x="1801148" y="324128"/>
                    <a:pt x="1798584" y="327973"/>
                    <a:pt x="1796661" y="331819"/>
                  </a:cubicBezTo>
                  <a:cubicBezTo>
                    <a:pt x="1752434" y="331819"/>
                    <a:pt x="1708206" y="334383"/>
                    <a:pt x="1663979" y="329897"/>
                  </a:cubicBezTo>
                  <a:cubicBezTo>
                    <a:pt x="1653723" y="328615"/>
                    <a:pt x="1646672" y="302334"/>
                    <a:pt x="1633853" y="278619"/>
                  </a:cubicBezTo>
                  <a:cubicBezTo>
                    <a:pt x="1661095" y="278619"/>
                    <a:pt x="1685933" y="277978"/>
                    <a:pt x="1709408" y="277898"/>
                  </a:cubicBezTo>
                  <a:close/>
                  <a:moveTo>
                    <a:pt x="2225797" y="277657"/>
                  </a:moveTo>
                  <a:cubicBezTo>
                    <a:pt x="2247751" y="277497"/>
                    <a:pt x="2269704" y="277977"/>
                    <a:pt x="2291497" y="280541"/>
                  </a:cubicBezTo>
                  <a:cubicBezTo>
                    <a:pt x="2304317" y="281823"/>
                    <a:pt x="2314572" y="306821"/>
                    <a:pt x="2325469" y="320923"/>
                  </a:cubicBezTo>
                  <a:cubicBezTo>
                    <a:pt x="2323546" y="324127"/>
                    <a:pt x="2321623" y="327333"/>
                    <a:pt x="2319700" y="330537"/>
                  </a:cubicBezTo>
                  <a:cubicBezTo>
                    <a:pt x="2277395" y="330537"/>
                    <a:pt x="2234450" y="334383"/>
                    <a:pt x="2193427" y="328615"/>
                  </a:cubicBezTo>
                  <a:cubicBezTo>
                    <a:pt x="2178685" y="326691"/>
                    <a:pt x="2167148" y="302334"/>
                    <a:pt x="2153687" y="288874"/>
                  </a:cubicBezTo>
                  <a:cubicBezTo>
                    <a:pt x="2155609" y="285669"/>
                    <a:pt x="2158174" y="282464"/>
                    <a:pt x="2160097" y="278618"/>
                  </a:cubicBezTo>
                  <a:cubicBezTo>
                    <a:pt x="2181890" y="278618"/>
                    <a:pt x="2203843" y="277817"/>
                    <a:pt x="2225797" y="277657"/>
                  </a:cubicBezTo>
                  <a:close/>
                  <a:moveTo>
                    <a:pt x="2545325" y="277416"/>
                  </a:moveTo>
                  <a:cubicBezTo>
                    <a:pt x="2567439" y="277176"/>
                    <a:pt x="2588271" y="277657"/>
                    <a:pt x="2608782" y="280541"/>
                  </a:cubicBezTo>
                  <a:cubicBezTo>
                    <a:pt x="2624806" y="282464"/>
                    <a:pt x="2637626" y="306180"/>
                    <a:pt x="2652368" y="320282"/>
                  </a:cubicBezTo>
                  <a:cubicBezTo>
                    <a:pt x="2651086" y="322846"/>
                    <a:pt x="2649804" y="326050"/>
                    <a:pt x="2647881" y="328614"/>
                  </a:cubicBezTo>
                  <a:cubicBezTo>
                    <a:pt x="2602372" y="328614"/>
                    <a:pt x="2556221" y="331819"/>
                    <a:pt x="2511353" y="326691"/>
                  </a:cubicBezTo>
                  <a:cubicBezTo>
                    <a:pt x="2499815" y="324768"/>
                    <a:pt x="2490201" y="299129"/>
                    <a:pt x="2474176" y="278618"/>
                  </a:cubicBezTo>
                  <a:cubicBezTo>
                    <a:pt x="2499815" y="278618"/>
                    <a:pt x="2523211" y="277656"/>
                    <a:pt x="2545325" y="277416"/>
                  </a:cubicBezTo>
                  <a:close/>
                  <a:moveTo>
                    <a:pt x="686487" y="277336"/>
                  </a:moveTo>
                  <a:cubicBezTo>
                    <a:pt x="720459" y="277336"/>
                    <a:pt x="753790" y="277336"/>
                    <a:pt x="787762" y="277336"/>
                  </a:cubicBezTo>
                  <a:cubicBezTo>
                    <a:pt x="785839" y="331178"/>
                    <a:pt x="783275" y="333101"/>
                    <a:pt x="735202" y="333101"/>
                  </a:cubicBezTo>
                  <a:cubicBezTo>
                    <a:pt x="699948" y="333101"/>
                    <a:pt x="665335" y="333101"/>
                    <a:pt x="627517" y="333101"/>
                  </a:cubicBezTo>
                  <a:cubicBezTo>
                    <a:pt x="640978" y="277978"/>
                    <a:pt x="640978" y="277978"/>
                    <a:pt x="686487" y="277336"/>
                  </a:cubicBezTo>
                  <a:close/>
                  <a:moveTo>
                    <a:pt x="69226" y="277336"/>
                  </a:moveTo>
                  <a:cubicBezTo>
                    <a:pt x="142938" y="277336"/>
                    <a:pt x="216009" y="277336"/>
                    <a:pt x="290363" y="277336"/>
                  </a:cubicBezTo>
                  <a:cubicBezTo>
                    <a:pt x="279466" y="328614"/>
                    <a:pt x="274979" y="333101"/>
                    <a:pt x="230111" y="333101"/>
                  </a:cubicBezTo>
                  <a:cubicBezTo>
                    <a:pt x="164090" y="333101"/>
                    <a:pt x="97429" y="333101"/>
                    <a:pt x="31408" y="333101"/>
                  </a:cubicBezTo>
                  <a:cubicBezTo>
                    <a:pt x="21153" y="333101"/>
                    <a:pt x="10896" y="332460"/>
                    <a:pt x="0" y="331819"/>
                  </a:cubicBezTo>
                  <a:cubicBezTo>
                    <a:pt x="16665" y="281182"/>
                    <a:pt x="21153" y="277336"/>
                    <a:pt x="69226" y="277336"/>
                  </a:cubicBezTo>
                  <a:close/>
                  <a:moveTo>
                    <a:pt x="1870534" y="277016"/>
                  </a:moveTo>
                  <a:cubicBezTo>
                    <a:pt x="1893128" y="276855"/>
                    <a:pt x="1914280" y="277336"/>
                    <a:pt x="1935112" y="279900"/>
                  </a:cubicBezTo>
                  <a:cubicBezTo>
                    <a:pt x="1947932" y="281823"/>
                    <a:pt x="1957546" y="306821"/>
                    <a:pt x="1969084" y="320922"/>
                  </a:cubicBezTo>
                  <a:cubicBezTo>
                    <a:pt x="1967161" y="324128"/>
                    <a:pt x="1965238" y="327332"/>
                    <a:pt x="1963315" y="329896"/>
                  </a:cubicBezTo>
                  <a:cubicBezTo>
                    <a:pt x="1917806" y="329896"/>
                    <a:pt x="1872297" y="332460"/>
                    <a:pt x="1827428" y="327974"/>
                  </a:cubicBezTo>
                  <a:cubicBezTo>
                    <a:pt x="1817172" y="326692"/>
                    <a:pt x="1810121" y="299771"/>
                    <a:pt x="1797302" y="277977"/>
                  </a:cubicBezTo>
                  <a:cubicBezTo>
                    <a:pt x="1823903" y="277977"/>
                    <a:pt x="1847939" y="277176"/>
                    <a:pt x="1870534" y="277016"/>
                  </a:cubicBezTo>
                  <a:close/>
                  <a:moveTo>
                    <a:pt x="2384278" y="276775"/>
                  </a:moveTo>
                  <a:cubicBezTo>
                    <a:pt x="2404468" y="276535"/>
                    <a:pt x="2424499" y="277016"/>
                    <a:pt x="2444048" y="279900"/>
                  </a:cubicBezTo>
                  <a:cubicBezTo>
                    <a:pt x="2460714" y="282463"/>
                    <a:pt x="2474816" y="305539"/>
                    <a:pt x="2490200" y="318999"/>
                  </a:cubicBezTo>
                  <a:cubicBezTo>
                    <a:pt x="2488276" y="322205"/>
                    <a:pt x="2486354" y="325409"/>
                    <a:pt x="2484430" y="329255"/>
                  </a:cubicBezTo>
                  <a:cubicBezTo>
                    <a:pt x="2439562" y="329255"/>
                    <a:pt x="2394693" y="332460"/>
                    <a:pt x="2349825" y="327332"/>
                  </a:cubicBezTo>
                  <a:cubicBezTo>
                    <a:pt x="2337647" y="326050"/>
                    <a:pt x="2327391" y="301052"/>
                    <a:pt x="2316494" y="286310"/>
                  </a:cubicBezTo>
                  <a:cubicBezTo>
                    <a:pt x="2319699" y="283105"/>
                    <a:pt x="2321622" y="280541"/>
                    <a:pt x="2323545" y="277977"/>
                  </a:cubicBezTo>
                  <a:cubicBezTo>
                    <a:pt x="2343736" y="277977"/>
                    <a:pt x="2364087" y="277015"/>
                    <a:pt x="2384278" y="276775"/>
                  </a:cubicBezTo>
                  <a:close/>
                  <a:moveTo>
                    <a:pt x="848655" y="276695"/>
                  </a:moveTo>
                  <a:cubicBezTo>
                    <a:pt x="1095432" y="276695"/>
                    <a:pt x="1342208" y="276695"/>
                    <a:pt x="1588985" y="277337"/>
                  </a:cubicBezTo>
                  <a:cubicBezTo>
                    <a:pt x="1630649" y="277337"/>
                    <a:pt x="1633213" y="280541"/>
                    <a:pt x="1630007" y="329897"/>
                  </a:cubicBezTo>
                  <a:cubicBezTo>
                    <a:pt x="1353105" y="329897"/>
                    <a:pt x="1076843" y="329897"/>
                    <a:pt x="799941" y="329897"/>
                  </a:cubicBezTo>
                  <a:cubicBezTo>
                    <a:pt x="801223" y="279900"/>
                    <a:pt x="803146" y="276695"/>
                    <a:pt x="848655" y="276695"/>
                  </a:cubicBezTo>
                  <a:close/>
                  <a:moveTo>
                    <a:pt x="1376820" y="216444"/>
                  </a:moveTo>
                  <a:cubicBezTo>
                    <a:pt x="1430662" y="216444"/>
                    <a:pt x="1476172" y="216444"/>
                    <a:pt x="1522963" y="216444"/>
                  </a:cubicBezTo>
                  <a:cubicBezTo>
                    <a:pt x="1525527" y="230546"/>
                    <a:pt x="1527450" y="244006"/>
                    <a:pt x="1530655" y="263235"/>
                  </a:cubicBezTo>
                  <a:cubicBezTo>
                    <a:pt x="1483864" y="263235"/>
                    <a:pt x="1439636" y="265158"/>
                    <a:pt x="1396049" y="261312"/>
                  </a:cubicBezTo>
                  <a:cubicBezTo>
                    <a:pt x="1389639" y="260671"/>
                    <a:pt x="1384512" y="235673"/>
                    <a:pt x="1376820" y="216444"/>
                  </a:cubicBezTo>
                  <a:close/>
                  <a:moveTo>
                    <a:pt x="1768377" y="215322"/>
                  </a:moveTo>
                  <a:cubicBezTo>
                    <a:pt x="1790732" y="215322"/>
                    <a:pt x="1813006" y="215803"/>
                    <a:pt x="1835119" y="217726"/>
                  </a:cubicBezTo>
                  <a:cubicBezTo>
                    <a:pt x="1842170" y="218367"/>
                    <a:pt x="1847298" y="243365"/>
                    <a:pt x="1856913" y="263876"/>
                  </a:cubicBezTo>
                  <a:cubicBezTo>
                    <a:pt x="1807557" y="263876"/>
                    <a:pt x="1767817" y="266440"/>
                    <a:pt x="1728717" y="261953"/>
                  </a:cubicBezTo>
                  <a:cubicBezTo>
                    <a:pt x="1716538" y="260671"/>
                    <a:pt x="1706283" y="239519"/>
                    <a:pt x="1694745" y="227982"/>
                  </a:cubicBezTo>
                  <a:cubicBezTo>
                    <a:pt x="1696668" y="224136"/>
                    <a:pt x="1699232" y="219649"/>
                    <a:pt x="1701155" y="215803"/>
                  </a:cubicBezTo>
                  <a:cubicBezTo>
                    <a:pt x="1723589" y="215803"/>
                    <a:pt x="1746023" y="215322"/>
                    <a:pt x="1768377" y="215322"/>
                  </a:cubicBezTo>
                  <a:close/>
                  <a:moveTo>
                    <a:pt x="2508708" y="214841"/>
                  </a:moveTo>
                  <a:cubicBezTo>
                    <a:pt x="2529620" y="214681"/>
                    <a:pt x="2550452" y="215162"/>
                    <a:pt x="2570963" y="217726"/>
                  </a:cubicBezTo>
                  <a:cubicBezTo>
                    <a:pt x="2585064" y="219648"/>
                    <a:pt x="2596602" y="241441"/>
                    <a:pt x="2610063" y="254261"/>
                  </a:cubicBezTo>
                  <a:cubicBezTo>
                    <a:pt x="2607498" y="256825"/>
                    <a:pt x="2605575" y="260670"/>
                    <a:pt x="2604293" y="263875"/>
                  </a:cubicBezTo>
                  <a:cubicBezTo>
                    <a:pt x="2563271" y="263875"/>
                    <a:pt x="2521608" y="267080"/>
                    <a:pt x="2481867" y="261952"/>
                  </a:cubicBezTo>
                  <a:cubicBezTo>
                    <a:pt x="2467124" y="260029"/>
                    <a:pt x="2454946" y="237595"/>
                    <a:pt x="2441485" y="224776"/>
                  </a:cubicBezTo>
                  <a:cubicBezTo>
                    <a:pt x="2442767" y="221571"/>
                    <a:pt x="2444690" y="218366"/>
                    <a:pt x="2445972" y="215802"/>
                  </a:cubicBezTo>
                  <a:cubicBezTo>
                    <a:pt x="2466804" y="215802"/>
                    <a:pt x="2487796" y="215001"/>
                    <a:pt x="2508708" y="214841"/>
                  </a:cubicBezTo>
                  <a:close/>
                  <a:moveTo>
                    <a:pt x="1545398" y="214521"/>
                  </a:moveTo>
                  <a:cubicBezTo>
                    <a:pt x="1585779" y="214521"/>
                    <a:pt x="1626161" y="213239"/>
                    <a:pt x="1666542" y="215161"/>
                  </a:cubicBezTo>
                  <a:cubicBezTo>
                    <a:pt x="1696027" y="216444"/>
                    <a:pt x="1685772" y="242083"/>
                    <a:pt x="1690900" y="263875"/>
                  </a:cubicBezTo>
                  <a:cubicBezTo>
                    <a:pt x="1646031" y="263875"/>
                    <a:pt x="1603727" y="266439"/>
                    <a:pt x="1562063" y="261953"/>
                  </a:cubicBezTo>
                  <a:cubicBezTo>
                    <a:pt x="1552449" y="260671"/>
                    <a:pt x="1544756" y="236955"/>
                    <a:pt x="1536424" y="223494"/>
                  </a:cubicBezTo>
                  <a:cubicBezTo>
                    <a:pt x="1539629" y="220290"/>
                    <a:pt x="1542834" y="217726"/>
                    <a:pt x="1545398" y="214521"/>
                  </a:cubicBezTo>
                  <a:close/>
                  <a:moveTo>
                    <a:pt x="2351028" y="214200"/>
                  </a:moveTo>
                  <a:cubicBezTo>
                    <a:pt x="2371459" y="214040"/>
                    <a:pt x="2391810" y="214521"/>
                    <a:pt x="2412001" y="217085"/>
                  </a:cubicBezTo>
                  <a:cubicBezTo>
                    <a:pt x="2426103" y="219007"/>
                    <a:pt x="2437000" y="241441"/>
                    <a:pt x="2449178" y="254260"/>
                  </a:cubicBezTo>
                  <a:cubicBezTo>
                    <a:pt x="2447255" y="256824"/>
                    <a:pt x="2445332" y="260029"/>
                    <a:pt x="2443409" y="263875"/>
                  </a:cubicBezTo>
                  <a:cubicBezTo>
                    <a:pt x="2403027" y="263875"/>
                    <a:pt x="2362646" y="267080"/>
                    <a:pt x="2322905" y="261953"/>
                  </a:cubicBezTo>
                  <a:cubicBezTo>
                    <a:pt x="2308803" y="260029"/>
                    <a:pt x="2296624" y="238236"/>
                    <a:pt x="2283805" y="226058"/>
                  </a:cubicBezTo>
                  <a:cubicBezTo>
                    <a:pt x="2285728" y="222212"/>
                    <a:pt x="2287651" y="219007"/>
                    <a:pt x="2289574" y="215161"/>
                  </a:cubicBezTo>
                  <a:cubicBezTo>
                    <a:pt x="2310085" y="215161"/>
                    <a:pt x="2330597" y="214360"/>
                    <a:pt x="2351028" y="214200"/>
                  </a:cubicBezTo>
                  <a:close/>
                  <a:moveTo>
                    <a:pt x="2136460" y="214040"/>
                  </a:moveTo>
                  <a:cubicBezTo>
                    <a:pt x="2174999" y="214040"/>
                    <a:pt x="2213297" y="214521"/>
                    <a:pt x="2251756" y="216444"/>
                  </a:cubicBezTo>
                  <a:cubicBezTo>
                    <a:pt x="2265216" y="217085"/>
                    <a:pt x="2278036" y="240160"/>
                    <a:pt x="2290855" y="252979"/>
                  </a:cubicBezTo>
                  <a:cubicBezTo>
                    <a:pt x="2288933" y="256825"/>
                    <a:pt x="2287010" y="260671"/>
                    <a:pt x="2285087" y="263876"/>
                  </a:cubicBezTo>
                  <a:cubicBezTo>
                    <a:pt x="2258166" y="263876"/>
                    <a:pt x="2231245" y="263876"/>
                    <a:pt x="2203682" y="263876"/>
                  </a:cubicBezTo>
                  <a:cubicBezTo>
                    <a:pt x="2158814" y="263876"/>
                    <a:pt x="2113945" y="263876"/>
                    <a:pt x="2069718" y="263876"/>
                  </a:cubicBezTo>
                  <a:cubicBezTo>
                    <a:pt x="2028696" y="263876"/>
                    <a:pt x="2027414" y="263235"/>
                    <a:pt x="2019722" y="214521"/>
                  </a:cubicBezTo>
                  <a:cubicBezTo>
                    <a:pt x="2059142" y="214521"/>
                    <a:pt x="2097921" y="214040"/>
                    <a:pt x="2136460" y="214040"/>
                  </a:cubicBezTo>
                  <a:close/>
                  <a:moveTo>
                    <a:pt x="1288205" y="214040"/>
                  </a:moveTo>
                  <a:cubicBezTo>
                    <a:pt x="1310159" y="214040"/>
                    <a:pt x="1331631" y="214521"/>
                    <a:pt x="1353104" y="216444"/>
                  </a:cubicBezTo>
                  <a:cubicBezTo>
                    <a:pt x="1360796" y="217726"/>
                    <a:pt x="1365283" y="242723"/>
                    <a:pt x="1374898" y="263876"/>
                  </a:cubicBezTo>
                  <a:cubicBezTo>
                    <a:pt x="1321055" y="263876"/>
                    <a:pt x="1280033" y="265798"/>
                    <a:pt x="1238369" y="263235"/>
                  </a:cubicBezTo>
                  <a:cubicBezTo>
                    <a:pt x="1203115" y="261312"/>
                    <a:pt x="1226831" y="235032"/>
                    <a:pt x="1220421" y="214521"/>
                  </a:cubicBezTo>
                  <a:cubicBezTo>
                    <a:pt x="1243817" y="214521"/>
                    <a:pt x="1266252" y="214040"/>
                    <a:pt x="1288205" y="214040"/>
                  </a:cubicBezTo>
                  <a:close/>
                  <a:moveTo>
                    <a:pt x="1100560" y="213880"/>
                  </a:moveTo>
                  <a:cubicBezTo>
                    <a:pt x="1133890" y="213880"/>
                    <a:pt x="1167862" y="213880"/>
                    <a:pt x="1200551" y="213880"/>
                  </a:cubicBezTo>
                  <a:cubicBezTo>
                    <a:pt x="1208884" y="262594"/>
                    <a:pt x="1208243" y="264517"/>
                    <a:pt x="1164657" y="264517"/>
                  </a:cubicBezTo>
                  <a:cubicBezTo>
                    <a:pt x="1130044" y="264517"/>
                    <a:pt x="1095431" y="264517"/>
                    <a:pt x="1060818" y="264517"/>
                  </a:cubicBezTo>
                  <a:cubicBezTo>
                    <a:pt x="1056973" y="215803"/>
                    <a:pt x="1058254" y="214522"/>
                    <a:pt x="1100560" y="213880"/>
                  </a:cubicBezTo>
                  <a:close/>
                  <a:moveTo>
                    <a:pt x="937110" y="213880"/>
                  </a:moveTo>
                  <a:cubicBezTo>
                    <a:pt x="971081" y="213880"/>
                    <a:pt x="1005053" y="213880"/>
                    <a:pt x="1040948" y="213880"/>
                  </a:cubicBezTo>
                  <a:cubicBezTo>
                    <a:pt x="1044794" y="263235"/>
                    <a:pt x="1044153" y="263876"/>
                    <a:pt x="1000567" y="263876"/>
                  </a:cubicBezTo>
                  <a:cubicBezTo>
                    <a:pt x="966595" y="263876"/>
                    <a:pt x="932623" y="263876"/>
                    <a:pt x="899292" y="263876"/>
                  </a:cubicBezTo>
                  <a:cubicBezTo>
                    <a:pt x="893523" y="218367"/>
                    <a:pt x="896728" y="213880"/>
                    <a:pt x="937110" y="213880"/>
                  </a:cubicBezTo>
                  <a:close/>
                  <a:moveTo>
                    <a:pt x="778146" y="213880"/>
                  </a:moveTo>
                  <a:cubicBezTo>
                    <a:pt x="812119" y="213880"/>
                    <a:pt x="845449" y="213880"/>
                    <a:pt x="878780" y="213880"/>
                  </a:cubicBezTo>
                  <a:cubicBezTo>
                    <a:pt x="884549" y="258748"/>
                    <a:pt x="880703" y="263876"/>
                    <a:pt x="840322" y="263876"/>
                  </a:cubicBezTo>
                  <a:cubicBezTo>
                    <a:pt x="804427" y="263876"/>
                    <a:pt x="769173" y="263876"/>
                    <a:pt x="733278" y="263876"/>
                  </a:cubicBezTo>
                  <a:cubicBezTo>
                    <a:pt x="736483" y="215803"/>
                    <a:pt x="737765" y="213880"/>
                    <a:pt x="778146" y="213880"/>
                  </a:cubicBezTo>
                  <a:close/>
                  <a:moveTo>
                    <a:pt x="616620" y="213880"/>
                  </a:moveTo>
                  <a:cubicBezTo>
                    <a:pt x="650592" y="213880"/>
                    <a:pt x="684564" y="213880"/>
                    <a:pt x="721099" y="213880"/>
                  </a:cubicBezTo>
                  <a:cubicBezTo>
                    <a:pt x="716613" y="263235"/>
                    <a:pt x="715972" y="263876"/>
                    <a:pt x="674308" y="263876"/>
                  </a:cubicBezTo>
                  <a:cubicBezTo>
                    <a:pt x="639695" y="263876"/>
                    <a:pt x="604442" y="263876"/>
                    <a:pt x="569188" y="263876"/>
                  </a:cubicBezTo>
                  <a:cubicBezTo>
                    <a:pt x="572393" y="217085"/>
                    <a:pt x="575598" y="213880"/>
                    <a:pt x="616620" y="213880"/>
                  </a:cubicBezTo>
                  <a:close/>
                  <a:moveTo>
                    <a:pt x="455094" y="213880"/>
                  </a:moveTo>
                  <a:cubicBezTo>
                    <a:pt x="489707" y="213880"/>
                    <a:pt x="524961" y="213880"/>
                    <a:pt x="560215" y="213880"/>
                  </a:cubicBezTo>
                  <a:cubicBezTo>
                    <a:pt x="552523" y="263235"/>
                    <a:pt x="551241" y="263876"/>
                    <a:pt x="508936" y="263876"/>
                  </a:cubicBezTo>
                  <a:cubicBezTo>
                    <a:pt x="473682" y="263876"/>
                    <a:pt x="439070" y="263876"/>
                    <a:pt x="403816" y="263876"/>
                  </a:cubicBezTo>
                  <a:cubicBezTo>
                    <a:pt x="410867" y="217726"/>
                    <a:pt x="414712" y="213880"/>
                    <a:pt x="455094" y="213880"/>
                  </a:cubicBezTo>
                  <a:close/>
                  <a:moveTo>
                    <a:pt x="1923254" y="213559"/>
                  </a:moveTo>
                  <a:cubicBezTo>
                    <a:pt x="1943926" y="213398"/>
                    <a:pt x="1964598" y="213879"/>
                    <a:pt x="1985109" y="216443"/>
                  </a:cubicBezTo>
                  <a:cubicBezTo>
                    <a:pt x="1997288" y="217725"/>
                    <a:pt x="2006902" y="241441"/>
                    <a:pt x="2017799" y="254261"/>
                  </a:cubicBezTo>
                  <a:cubicBezTo>
                    <a:pt x="2015235" y="257465"/>
                    <a:pt x="2012030" y="260671"/>
                    <a:pt x="2009466" y="263875"/>
                  </a:cubicBezTo>
                  <a:cubicBezTo>
                    <a:pt x="1969085" y="263875"/>
                    <a:pt x="1928062" y="267080"/>
                    <a:pt x="1888321" y="261953"/>
                  </a:cubicBezTo>
                  <a:cubicBezTo>
                    <a:pt x="1875502" y="260029"/>
                    <a:pt x="1865246" y="236954"/>
                    <a:pt x="1854349" y="223494"/>
                  </a:cubicBezTo>
                  <a:cubicBezTo>
                    <a:pt x="1856913" y="220289"/>
                    <a:pt x="1859477" y="217084"/>
                    <a:pt x="1861400" y="214520"/>
                  </a:cubicBezTo>
                  <a:cubicBezTo>
                    <a:pt x="1881911" y="214520"/>
                    <a:pt x="1902583" y="213719"/>
                    <a:pt x="1923254" y="213559"/>
                  </a:cubicBezTo>
                  <a:close/>
                  <a:moveTo>
                    <a:pt x="292926" y="212598"/>
                  </a:moveTo>
                  <a:cubicBezTo>
                    <a:pt x="327539" y="215803"/>
                    <a:pt x="362793" y="213239"/>
                    <a:pt x="398047" y="213239"/>
                  </a:cubicBezTo>
                  <a:cubicBezTo>
                    <a:pt x="387791" y="261953"/>
                    <a:pt x="385869" y="263235"/>
                    <a:pt x="342282" y="263876"/>
                  </a:cubicBezTo>
                  <a:cubicBezTo>
                    <a:pt x="308951" y="263876"/>
                    <a:pt x="274979" y="263876"/>
                    <a:pt x="236520" y="263876"/>
                  </a:cubicBezTo>
                  <a:cubicBezTo>
                    <a:pt x="244212" y="229263"/>
                    <a:pt x="257031" y="210034"/>
                    <a:pt x="292926" y="212598"/>
                  </a:cubicBezTo>
                  <a:close/>
                  <a:moveTo>
                    <a:pt x="109606" y="212597"/>
                  </a:moveTo>
                  <a:cubicBezTo>
                    <a:pt x="150629" y="215803"/>
                    <a:pt x="192292" y="213239"/>
                    <a:pt x="233956" y="213239"/>
                  </a:cubicBezTo>
                  <a:cubicBezTo>
                    <a:pt x="226264" y="257466"/>
                    <a:pt x="219854" y="263235"/>
                    <a:pt x="179473" y="263235"/>
                  </a:cubicBezTo>
                  <a:cubicBezTo>
                    <a:pt x="133964" y="263875"/>
                    <a:pt x="88455" y="263875"/>
                    <a:pt x="40381" y="263875"/>
                  </a:cubicBezTo>
                  <a:cubicBezTo>
                    <a:pt x="51277" y="223494"/>
                    <a:pt x="73070" y="210033"/>
                    <a:pt x="109606" y="212597"/>
                  </a:cubicBezTo>
                  <a:close/>
                  <a:moveTo>
                    <a:pt x="1309518" y="157473"/>
                  </a:moveTo>
                  <a:cubicBezTo>
                    <a:pt x="1354386" y="157473"/>
                    <a:pt x="1397973" y="157473"/>
                    <a:pt x="1444123" y="157473"/>
                  </a:cubicBezTo>
                  <a:cubicBezTo>
                    <a:pt x="1446046" y="169652"/>
                    <a:pt x="1447969" y="180549"/>
                    <a:pt x="1450533" y="196574"/>
                  </a:cubicBezTo>
                  <a:cubicBezTo>
                    <a:pt x="1403742" y="196574"/>
                    <a:pt x="1358232" y="196574"/>
                    <a:pt x="1309518" y="196574"/>
                  </a:cubicBezTo>
                  <a:cubicBezTo>
                    <a:pt x="1309518" y="183754"/>
                    <a:pt x="1309518" y="172857"/>
                    <a:pt x="1309518" y="157473"/>
                  </a:cubicBezTo>
                  <a:close/>
                  <a:moveTo>
                    <a:pt x="2473775" y="156753"/>
                  </a:moveTo>
                  <a:cubicBezTo>
                    <a:pt x="2494527" y="156672"/>
                    <a:pt x="2515199" y="157153"/>
                    <a:pt x="2535710" y="159396"/>
                  </a:cubicBezTo>
                  <a:cubicBezTo>
                    <a:pt x="2547889" y="160678"/>
                    <a:pt x="2557503" y="181831"/>
                    <a:pt x="2573528" y="199779"/>
                  </a:cubicBezTo>
                  <a:cubicBezTo>
                    <a:pt x="2522890" y="199779"/>
                    <a:pt x="2481868" y="202343"/>
                    <a:pt x="2441486" y="198497"/>
                  </a:cubicBezTo>
                  <a:cubicBezTo>
                    <a:pt x="2429307" y="197215"/>
                    <a:pt x="2419051" y="177344"/>
                    <a:pt x="2408155" y="165806"/>
                  </a:cubicBezTo>
                  <a:cubicBezTo>
                    <a:pt x="2409437" y="163242"/>
                    <a:pt x="2410719" y="160038"/>
                    <a:pt x="2411360" y="157474"/>
                  </a:cubicBezTo>
                  <a:cubicBezTo>
                    <a:pt x="2432192" y="157474"/>
                    <a:pt x="2453024" y="156833"/>
                    <a:pt x="2473775" y="156753"/>
                  </a:cubicBezTo>
                  <a:close/>
                  <a:moveTo>
                    <a:pt x="1679283" y="156352"/>
                  </a:moveTo>
                  <a:cubicBezTo>
                    <a:pt x="1700194" y="156352"/>
                    <a:pt x="1721026" y="156833"/>
                    <a:pt x="1741538" y="158756"/>
                  </a:cubicBezTo>
                  <a:cubicBezTo>
                    <a:pt x="1750511" y="158756"/>
                    <a:pt x="1756921" y="181190"/>
                    <a:pt x="1767818" y="200420"/>
                  </a:cubicBezTo>
                  <a:cubicBezTo>
                    <a:pt x="1718462" y="200420"/>
                    <a:pt x="1678081" y="202343"/>
                    <a:pt x="1637699" y="199138"/>
                  </a:cubicBezTo>
                  <a:cubicBezTo>
                    <a:pt x="1627443" y="198497"/>
                    <a:pt x="1619111" y="177986"/>
                    <a:pt x="1610137" y="167088"/>
                  </a:cubicBezTo>
                  <a:cubicBezTo>
                    <a:pt x="1612059" y="163884"/>
                    <a:pt x="1614623" y="160679"/>
                    <a:pt x="1616547" y="156833"/>
                  </a:cubicBezTo>
                  <a:cubicBezTo>
                    <a:pt x="1637379" y="156833"/>
                    <a:pt x="1658371" y="156352"/>
                    <a:pt x="1679283" y="156352"/>
                  </a:cubicBezTo>
                  <a:close/>
                  <a:moveTo>
                    <a:pt x="1831836" y="156112"/>
                  </a:moveTo>
                  <a:cubicBezTo>
                    <a:pt x="1852267" y="156031"/>
                    <a:pt x="1872618" y="156512"/>
                    <a:pt x="1892808" y="158755"/>
                  </a:cubicBezTo>
                  <a:cubicBezTo>
                    <a:pt x="1902423" y="160037"/>
                    <a:pt x="1910115" y="181830"/>
                    <a:pt x="1919089" y="194009"/>
                  </a:cubicBezTo>
                  <a:cubicBezTo>
                    <a:pt x="1915243" y="195932"/>
                    <a:pt x="1912679" y="198496"/>
                    <a:pt x="1909474" y="201059"/>
                  </a:cubicBezTo>
                  <a:cubicBezTo>
                    <a:pt x="1876784" y="201059"/>
                    <a:pt x="1844095" y="201059"/>
                    <a:pt x="1811404" y="201059"/>
                  </a:cubicBezTo>
                  <a:cubicBezTo>
                    <a:pt x="1774868" y="201059"/>
                    <a:pt x="1774868" y="200419"/>
                    <a:pt x="1770382" y="156833"/>
                  </a:cubicBezTo>
                  <a:cubicBezTo>
                    <a:pt x="1790893" y="156833"/>
                    <a:pt x="1811404" y="156192"/>
                    <a:pt x="1831836" y="156112"/>
                  </a:cubicBezTo>
                  <a:close/>
                  <a:moveTo>
                    <a:pt x="1525127" y="154830"/>
                  </a:moveTo>
                  <a:cubicBezTo>
                    <a:pt x="1545238" y="154749"/>
                    <a:pt x="1565268" y="155230"/>
                    <a:pt x="1585139" y="157473"/>
                  </a:cubicBezTo>
                  <a:cubicBezTo>
                    <a:pt x="1594754" y="158115"/>
                    <a:pt x="1601804" y="179908"/>
                    <a:pt x="1610137" y="192086"/>
                  </a:cubicBezTo>
                  <a:cubicBezTo>
                    <a:pt x="1608214" y="194650"/>
                    <a:pt x="1605650" y="197855"/>
                    <a:pt x="1603727" y="200419"/>
                  </a:cubicBezTo>
                  <a:cubicBezTo>
                    <a:pt x="1562705" y="200419"/>
                    <a:pt x="1521041" y="202341"/>
                    <a:pt x="1480018" y="198495"/>
                  </a:cubicBezTo>
                  <a:cubicBezTo>
                    <a:pt x="1471686" y="197855"/>
                    <a:pt x="1464635" y="176062"/>
                    <a:pt x="1456943" y="163883"/>
                  </a:cubicBezTo>
                  <a:cubicBezTo>
                    <a:pt x="1459507" y="161319"/>
                    <a:pt x="1462071" y="158755"/>
                    <a:pt x="1464635" y="155551"/>
                  </a:cubicBezTo>
                  <a:cubicBezTo>
                    <a:pt x="1484826" y="155551"/>
                    <a:pt x="1505016" y="154910"/>
                    <a:pt x="1525127" y="154830"/>
                  </a:cubicBezTo>
                  <a:close/>
                  <a:moveTo>
                    <a:pt x="2131653" y="154509"/>
                  </a:moveTo>
                  <a:cubicBezTo>
                    <a:pt x="2151443" y="154268"/>
                    <a:pt x="2170031" y="154589"/>
                    <a:pt x="2188299" y="156832"/>
                  </a:cubicBezTo>
                  <a:cubicBezTo>
                    <a:pt x="2203042" y="158755"/>
                    <a:pt x="2215220" y="176062"/>
                    <a:pt x="2228681" y="186958"/>
                  </a:cubicBezTo>
                  <a:cubicBezTo>
                    <a:pt x="2226758" y="190804"/>
                    <a:pt x="2225476" y="194650"/>
                    <a:pt x="2223553" y="198496"/>
                  </a:cubicBezTo>
                  <a:cubicBezTo>
                    <a:pt x="2179967" y="198496"/>
                    <a:pt x="2136379" y="200419"/>
                    <a:pt x="2093434" y="196573"/>
                  </a:cubicBezTo>
                  <a:cubicBezTo>
                    <a:pt x="2085101" y="196573"/>
                    <a:pt x="2078691" y="174780"/>
                    <a:pt x="2067795" y="155550"/>
                  </a:cubicBezTo>
                  <a:cubicBezTo>
                    <a:pt x="2090870" y="155550"/>
                    <a:pt x="2111862" y="154749"/>
                    <a:pt x="2131653" y="154509"/>
                  </a:cubicBezTo>
                  <a:close/>
                  <a:moveTo>
                    <a:pt x="1981184" y="154509"/>
                  </a:moveTo>
                  <a:cubicBezTo>
                    <a:pt x="2000173" y="154268"/>
                    <a:pt x="2019082" y="154589"/>
                    <a:pt x="2037670" y="156832"/>
                  </a:cubicBezTo>
                  <a:cubicBezTo>
                    <a:pt x="2051130" y="158755"/>
                    <a:pt x="2062027" y="177984"/>
                    <a:pt x="2074206" y="189521"/>
                  </a:cubicBezTo>
                  <a:cubicBezTo>
                    <a:pt x="2072282" y="192727"/>
                    <a:pt x="2069719" y="196572"/>
                    <a:pt x="2067796" y="199777"/>
                  </a:cubicBezTo>
                  <a:cubicBezTo>
                    <a:pt x="2026773" y="199777"/>
                    <a:pt x="1985751" y="202341"/>
                    <a:pt x="1945369" y="197854"/>
                  </a:cubicBezTo>
                  <a:cubicBezTo>
                    <a:pt x="1934472" y="196572"/>
                    <a:pt x="1926140" y="176061"/>
                    <a:pt x="1916525" y="163883"/>
                  </a:cubicBezTo>
                  <a:cubicBezTo>
                    <a:pt x="1919730" y="161960"/>
                    <a:pt x="1922293" y="158755"/>
                    <a:pt x="1924217" y="155550"/>
                  </a:cubicBezTo>
                  <a:cubicBezTo>
                    <a:pt x="1943126" y="155550"/>
                    <a:pt x="1962195" y="154749"/>
                    <a:pt x="1981184" y="154509"/>
                  </a:cubicBezTo>
                  <a:close/>
                  <a:moveTo>
                    <a:pt x="1190296" y="154268"/>
                  </a:moveTo>
                  <a:cubicBezTo>
                    <a:pt x="1212731" y="154268"/>
                    <a:pt x="1235164" y="154268"/>
                    <a:pt x="1257599" y="154910"/>
                  </a:cubicBezTo>
                  <a:cubicBezTo>
                    <a:pt x="1296058" y="155550"/>
                    <a:pt x="1296698" y="156192"/>
                    <a:pt x="1289006" y="198496"/>
                  </a:cubicBezTo>
                  <a:cubicBezTo>
                    <a:pt x="1245420" y="198496"/>
                    <a:pt x="1201193" y="198496"/>
                    <a:pt x="1156965" y="198496"/>
                  </a:cubicBezTo>
                  <a:cubicBezTo>
                    <a:pt x="1149274" y="156832"/>
                    <a:pt x="1151197" y="154910"/>
                    <a:pt x="1190296" y="154268"/>
                  </a:cubicBezTo>
                  <a:close/>
                  <a:moveTo>
                    <a:pt x="1039666" y="152987"/>
                  </a:moveTo>
                  <a:cubicBezTo>
                    <a:pt x="1067227" y="152987"/>
                    <a:pt x="1094789" y="152345"/>
                    <a:pt x="1122351" y="154909"/>
                  </a:cubicBezTo>
                  <a:cubicBezTo>
                    <a:pt x="1128120" y="155550"/>
                    <a:pt x="1138375" y="169011"/>
                    <a:pt x="1137735" y="175420"/>
                  </a:cubicBezTo>
                  <a:cubicBezTo>
                    <a:pt x="1137093" y="184394"/>
                    <a:pt x="1128120" y="199137"/>
                    <a:pt x="1121710" y="199137"/>
                  </a:cubicBezTo>
                  <a:cubicBezTo>
                    <a:pt x="1080047" y="201059"/>
                    <a:pt x="1039024" y="200418"/>
                    <a:pt x="998002" y="200418"/>
                  </a:cubicBezTo>
                  <a:cubicBezTo>
                    <a:pt x="998643" y="154269"/>
                    <a:pt x="999284" y="152987"/>
                    <a:pt x="1039666" y="152987"/>
                  </a:cubicBezTo>
                  <a:close/>
                  <a:moveTo>
                    <a:pt x="879422" y="152987"/>
                  </a:moveTo>
                  <a:cubicBezTo>
                    <a:pt x="912752" y="152346"/>
                    <a:pt x="946724" y="152987"/>
                    <a:pt x="981978" y="152987"/>
                  </a:cubicBezTo>
                  <a:cubicBezTo>
                    <a:pt x="986464" y="188241"/>
                    <a:pt x="978132" y="203624"/>
                    <a:pt x="945442" y="201701"/>
                  </a:cubicBezTo>
                  <a:cubicBezTo>
                    <a:pt x="911470" y="199137"/>
                    <a:pt x="877498" y="201060"/>
                    <a:pt x="844168" y="201060"/>
                  </a:cubicBezTo>
                  <a:cubicBezTo>
                    <a:pt x="839040" y="160679"/>
                    <a:pt x="844168" y="153628"/>
                    <a:pt x="879422" y="152987"/>
                  </a:cubicBezTo>
                  <a:close/>
                  <a:moveTo>
                    <a:pt x="727509" y="152346"/>
                  </a:moveTo>
                  <a:cubicBezTo>
                    <a:pt x="760840" y="152346"/>
                    <a:pt x="794171" y="152988"/>
                    <a:pt x="828143" y="152988"/>
                  </a:cubicBezTo>
                  <a:cubicBezTo>
                    <a:pt x="830065" y="189523"/>
                    <a:pt x="819169" y="203624"/>
                    <a:pt x="786479" y="201060"/>
                  </a:cubicBezTo>
                  <a:cubicBezTo>
                    <a:pt x="752507" y="198496"/>
                    <a:pt x="718536" y="200419"/>
                    <a:pt x="684564" y="200419"/>
                  </a:cubicBezTo>
                  <a:cubicBezTo>
                    <a:pt x="686487" y="156833"/>
                    <a:pt x="689692" y="152988"/>
                    <a:pt x="727509" y="152346"/>
                  </a:cubicBezTo>
                  <a:close/>
                  <a:moveTo>
                    <a:pt x="136528" y="152346"/>
                  </a:moveTo>
                  <a:cubicBezTo>
                    <a:pt x="207677" y="153628"/>
                    <a:pt x="278826" y="152346"/>
                    <a:pt x="351896" y="152346"/>
                  </a:cubicBezTo>
                  <a:cubicBezTo>
                    <a:pt x="346128" y="190804"/>
                    <a:pt x="328181" y="201700"/>
                    <a:pt x="295491" y="201060"/>
                  </a:cubicBezTo>
                  <a:cubicBezTo>
                    <a:pt x="224342" y="198496"/>
                    <a:pt x="153194" y="200418"/>
                    <a:pt x="79481" y="200418"/>
                  </a:cubicBezTo>
                  <a:cubicBezTo>
                    <a:pt x="88455" y="169011"/>
                    <a:pt x="101916" y="151063"/>
                    <a:pt x="136528" y="152346"/>
                  </a:cubicBezTo>
                  <a:close/>
                  <a:moveTo>
                    <a:pt x="570471" y="151705"/>
                  </a:moveTo>
                  <a:cubicBezTo>
                    <a:pt x="605083" y="154269"/>
                    <a:pt x="639055" y="152346"/>
                    <a:pt x="673027" y="152346"/>
                  </a:cubicBezTo>
                  <a:cubicBezTo>
                    <a:pt x="673668" y="194009"/>
                    <a:pt x="655080" y="202983"/>
                    <a:pt x="623671" y="200419"/>
                  </a:cubicBezTo>
                  <a:cubicBezTo>
                    <a:pt x="590982" y="197855"/>
                    <a:pt x="558292" y="199778"/>
                    <a:pt x="523679" y="199778"/>
                  </a:cubicBezTo>
                  <a:cubicBezTo>
                    <a:pt x="525602" y="167088"/>
                    <a:pt x="537140" y="149782"/>
                    <a:pt x="570471" y="151705"/>
                  </a:cubicBezTo>
                  <a:close/>
                  <a:moveTo>
                    <a:pt x="415353" y="151704"/>
                  </a:moveTo>
                  <a:cubicBezTo>
                    <a:pt x="448684" y="153627"/>
                    <a:pt x="482656" y="152345"/>
                    <a:pt x="517910" y="152345"/>
                  </a:cubicBezTo>
                  <a:cubicBezTo>
                    <a:pt x="515987" y="188881"/>
                    <a:pt x="501886" y="203623"/>
                    <a:pt x="467913" y="201059"/>
                  </a:cubicBezTo>
                  <a:cubicBezTo>
                    <a:pt x="434583" y="197854"/>
                    <a:pt x="400611" y="200418"/>
                    <a:pt x="365357" y="200418"/>
                  </a:cubicBezTo>
                  <a:cubicBezTo>
                    <a:pt x="369843" y="165806"/>
                    <a:pt x="382663" y="150422"/>
                    <a:pt x="415353" y="151704"/>
                  </a:cubicBezTo>
                  <a:close/>
                  <a:moveTo>
                    <a:pt x="1239010" y="101067"/>
                  </a:moveTo>
                  <a:cubicBezTo>
                    <a:pt x="1281315" y="101067"/>
                    <a:pt x="1324261" y="101067"/>
                    <a:pt x="1370411" y="101067"/>
                  </a:cubicBezTo>
                  <a:cubicBezTo>
                    <a:pt x="1371052" y="115169"/>
                    <a:pt x="1371693" y="126065"/>
                    <a:pt x="1372334" y="139526"/>
                  </a:cubicBezTo>
                  <a:cubicBezTo>
                    <a:pt x="1326183" y="139526"/>
                    <a:pt x="1283878" y="139526"/>
                    <a:pt x="1239010" y="139526"/>
                  </a:cubicBezTo>
                  <a:cubicBezTo>
                    <a:pt x="1239010" y="126707"/>
                    <a:pt x="1239010" y="115169"/>
                    <a:pt x="1239010" y="101067"/>
                  </a:cubicBezTo>
                  <a:close/>
                  <a:moveTo>
                    <a:pt x="1088380" y="100426"/>
                  </a:moveTo>
                  <a:cubicBezTo>
                    <a:pt x="1133249" y="100426"/>
                    <a:pt x="1175553" y="100426"/>
                    <a:pt x="1220421" y="100426"/>
                  </a:cubicBezTo>
                  <a:cubicBezTo>
                    <a:pt x="1220421" y="113887"/>
                    <a:pt x="1220421" y="124784"/>
                    <a:pt x="1220421" y="138885"/>
                  </a:cubicBezTo>
                  <a:cubicBezTo>
                    <a:pt x="1175553" y="138885"/>
                    <a:pt x="1131967" y="138885"/>
                    <a:pt x="1083894" y="138885"/>
                  </a:cubicBezTo>
                  <a:cubicBezTo>
                    <a:pt x="1085816" y="125424"/>
                    <a:pt x="1087099" y="113887"/>
                    <a:pt x="1088380" y="100426"/>
                  </a:cubicBezTo>
                  <a:close/>
                  <a:moveTo>
                    <a:pt x="2437240" y="99385"/>
                  </a:moveTo>
                  <a:cubicBezTo>
                    <a:pt x="2456068" y="99144"/>
                    <a:pt x="2474817" y="99465"/>
                    <a:pt x="2493405" y="101708"/>
                  </a:cubicBezTo>
                  <a:cubicBezTo>
                    <a:pt x="2506866" y="103631"/>
                    <a:pt x="2518404" y="122860"/>
                    <a:pt x="2530582" y="133757"/>
                  </a:cubicBezTo>
                  <a:cubicBezTo>
                    <a:pt x="2529300" y="136963"/>
                    <a:pt x="2528018" y="139526"/>
                    <a:pt x="2526095" y="142090"/>
                  </a:cubicBezTo>
                  <a:cubicBezTo>
                    <a:pt x="2486995" y="142090"/>
                    <a:pt x="2447896" y="144654"/>
                    <a:pt x="2409437" y="140809"/>
                  </a:cubicBezTo>
                  <a:cubicBezTo>
                    <a:pt x="2397258" y="139526"/>
                    <a:pt x="2387002" y="120296"/>
                    <a:pt x="2376106" y="109400"/>
                  </a:cubicBezTo>
                  <a:cubicBezTo>
                    <a:pt x="2377388" y="106195"/>
                    <a:pt x="2379311" y="103631"/>
                    <a:pt x="2380593" y="100426"/>
                  </a:cubicBezTo>
                  <a:cubicBezTo>
                    <a:pt x="2399502" y="100426"/>
                    <a:pt x="2418411" y="99625"/>
                    <a:pt x="2437240" y="99385"/>
                  </a:cubicBezTo>
                  <a:close/>
                  <a:moveTo>
                    <a:pt x="1595314" y="99225"/>
                  </a:moveTo>
                  <a:cubicBezTo>
                    <a:pt x="1616226" y="99145"/>
                    <a:pt x="1635776" y="99465"/>
                    <a:pt x="1655005" y="101067"/>
                  </a:cubicBezTo>
                  <a:cubicBezTo>
                    <a:pt x="1663979" y="101709"/>
                    <a:pt x="1671029" y="122220"/>
                    <a:pt x="1678721" y="133116"/>
                  </a:cubicBezTo>
                  <a:cubicBezTo>
                    <a:pt x="1676798" y="136322"/>
                    <a:pt x="1674875" y="138886"/>
                    <a:pt x="1672952" y="141450"/>
                  </a:cubicBezTo>
                  <a:cubicBezTo>
                    <a:pt x="1633212" y="141450"/>
                    <a:pt x="1592830" y="143372"/>
                    <a:pt x="1553089" y="140168"/>
                  </a:cubicBezTo>
                  <a:cubicBezTo>
                    <a:pt x="1544757" y="139526"/>
                    <a:pt x="1538987" y="118374"/>
                    <a:pt x="1527450" y="99785"/>
                  </a:cubicBezTo>
                  <a:cubicBezTo>
                    <a:pt x="1552128" y="99785"/>
                    <a:pt x="1574402" y="99305"/>
                    <a:pt x="1595314" y="99225"/>
                  </a:cubicBezTo>
                  <a:close/>
                  <a:moveTo>
                    <a:pt x="1447969" y="99225"/>
                  </a:moveTo>
                  <a:cubicBezTo>
                    <a:pt x="1467839" y="99145"/>
                    <a:pt x="1487710" y="99465"/>
                    <a:pt x="1507580" y="101067"/>
                  </a:cubicBezTo>
                  <a:cubicBezTo>
                    <a:pt x="1515271" y="101709"/>
                    <a:pt x="1521040" y="122861"/>
                    <a:pt x="1532578" y="142090"/>
                  </a:cubicBezTo>
                  <a:cubicBezTo>
                    <a:pt x="1481941" y="142090"/>
                    <a:pt x="1442841" y="144013"/>
                    <a:pt x="1404382" y="140808"/>
                  </a:cubicBezTo>
                  <a:cubicBezTo>
                    <a:pt x="1396049" y="140168"/>
                    <a:pt x="1388999" y="120297"/>
                    <a:pt x="1381307" y="109400"/>
                  </a:cubicBezTo>
                  <a:cubicBezTo>
                    <a:pt x="1383871" y="106195"/>
                    <a:pt x="1385794" y="102991"/>
                    <a:pt x="1388358" y="99785"/>
                  </a:cubicBezTo>
                  <a:cubicBezTo>
                    <a:pt x="1408228" y="99785"/>
                    <a:pt x="1428098" y="99305"/>
                    <a:pt x="1447969" y="99225"/>
                  </a:cubicBezTo>
                  <a:close/>
                  <a:moveTo>
                    <a:pt x="2138303" y="99144"/>
                  </a:moveTo>
                  <a:cubicBezTo>
                    <a:pt x="2180607" y="99144"/>
                    <a:pt x="2222912" y="99144"/>
                    <a:pt x="2264575" y="99144"/>
                  </a:cubicBezTo>
                  <a:cubicBezTo>
                    <a:pt x="2362646" y="99144"/>
                    <a:pt x="2362646" y="99144"/>
                    <a:pt x="2408156" y="186318"/>
                  </a:cubicBezTo>
                  <a:cubicBezTo>
                    <a:pt x="2410078" y="190164"/>
                    <a:pt x="2412001" y="194009"/>
                    <a:pt x="2415206" y="202342"/>
                  </a:cubicBezTo>
                  <a:cubicBezTo>
                    <a:pt x="2361364" y="202342"/>
                    <a:pt x="2311367" y="203624"/>
                    <a:pt x="2262011" y="201060"/>
                  </a:cubicBezTo>
                  <a:cubicBezTo>
                    <a:pt x="2253679" y="200419"/>
                    <a:pt x="2242141" y="185677"/>
                    <a:pt x="2238296" y="174780"/>
                  </a:cubicBezTo>
                  <a:cubicBezTo>
                    <a:pt x="2228681" y="148499"/>
                    <a:pt x="2213297" y="137603"/>
                    <a:pt x="2185735" y="141449"/>
                  </a:cubicBezTo>
                  <a:cubicBezTo>
                    <a:pt x="2157532" y="145936"/>
                    <a:pt x="2141508" y="133116"/>
                    <a:pt x="2138303" y="99144"/>
                  </a:cubicBezTo>
                  <a:close/>
                  <a:moveTo>
                    <a:pt x="2041435" y="98984"/>
                  </a:moveTo>
                  <a:cubicBezTo>
                    <a:pt x="2060744" y="98824"/>
                    <a:pt x="2079973" y="99144"/>
                    <a:pt x="2099203" y="101067"/>
                  </a:cubicBezTo>
                  <a:cubicBezTo>
                    <a:pt x="2110100" y="102349"/>
                    <a:pt x="2119073" y="120938"/>
                    <a:pt x="2128688" y="131835"/>
                  </a:cubicBezTo>
                  <a:cubicBezTo>
                    <a:pt x="2126764" y="135680"/>
                    <a:pt x="2124842" y="138886"/>
                    <a:pt x="2122919" y="142090"/>
                  </a:cubicBezTo>
                  <a:cubicBezTo>
                    <a:pt x="2084461" y="142090"/>
                    <a:pt x="2046002" y="144654"/>
                    <a:pt x="2008824" y="140808"/>
                  </a:cubicBezTo>
                  <a:cubicBezTo>
                    <a:pt x="1997288" y="139526"/>
                    <a:pt x="1987673" y="120297"/>
                    <a:pt x="1977417" y="109400"/>
                  </a:cubicBezTo>
                  <a:cubicBezTo>
                    <a:pt x="1979339" y="106195"/>
                    <a:pt x="1981263" y="102991"/>
                    <a:pt x="1983185" y="99785"/>
                  </a:cubicBezTo>
                  <a:cubicBezTo>
                    <a:pt x="2002735" y="99785"/>
                    <a:pt x="2022125" y="99144"/>
                    <a:pt x="2041435" y="98984"/>
                  </a:cubicBezTo>
                  <a:close/>
                  <a:moveTo>
                    <a:pt x="1892487" y="98984"/>
                  </a:moveTo>
                  <a:cubicBezTo>
                    <a:pt x="1911396" y="98824"/>
                    <a:pt x="1930305" y="99144"/>
                    <a:pt x="1949214" y="101067"/>
                  </a:cubicBezTo>
                  <a:cubicBezTo>
                    <a:pt x="1960111" y="102349"/>
                    <a:pt x="1969725" y="121579"/>
                    <a:pt x="1979981" y="132476"/>
                  </a:cubicBezTo>
                  <a:cubicBezTo>
                    <a:pt x="1976776" y="135680"/>
                    <a:pt x="1974212" y="138886"/>
                    <a:pt x="1971648" y="142090"/>
                  </a:cubicBezTo>
                  <a:cubicBezTo>
                    <a:pt x="1934472" y="142090"/>
                    <a:pt x="1897295" y="144654"/>
                    <a:pt x="1860759" y="140808"/>
                  </a:cubicBezTo>
                  <a:cubicBezTo>
                    <a:pt x="1849221" y="139526"/>
                    <a:pt x="1838966" y="120938"/>
                    <a:pt x="1828710" y="110041"/>
                  </a:cubicBezTo>
                  <a:cubicBezTo>
                    <a:pt x="1831274" y="106837"/>
                    <a:pt x="1833197" y="102991"/>
                    <a:pt x="1835761" y="99785"/>
                  </a:cubicBezTo>
                  <a:cubicBezTo>
                    <a:pt x="1854670" y="99785"/>
                    <a:pt x="1873579" y="99144"/>
                    <a:pt x="1892487" y="98984"/>
                  </a:cubicBezTo>
                  <a:close/>
                  <a:moveTo>
                    <a:pt x="1744021" y="98343"/>
                  </a:moveTo>
                  <a:cubicBezTo>
                    <a:pt x="1762529" y="98183"/>
                    <a:pt x="1780957" y="98503"/>
                    <a:pt x="1799225" y="100426"/>
                  </a:cubicBezTo>
                  <a:cubicBezTo>
                    <a:pt x="1810122" y="101708"/>
                    <a:pt x="1819096" y="120297"/>
                    <a:pt x="1828710" y="130553"/>
                  </a:cubicBezTo>
                  <a:cubicBezTo>
                    <a:pt x="1826787" y="133757"/>
                    <a:pt x="1824223" y="137603"/>
                    <a:pt x="1822300" y="140809"/>
                  </a:cubicBezTo>
                  <a:cubicBezTo>
                    <a:pt x="1782559" y="140809"/>
                    <a:pt x="1742178" y="142731"/>
                    <a:pt x="1703078" y="139527"/>
                  </a:cubicBezTo>
                  <a:cubicBezTo>
                    <a:pt x="1694746" y="138885"/>
                    <a:pt x="1688336" y="119015"/>
                    <a:pt x="1681285" y="108118"/>
                  </a:cubicBezTo>
                  <a:cubicBezTo>
                    <a:pt x="1683849" y="105554"/>
                    <a:pt x="1686413" y="102350"/>
                    <a:pt x="1688336" y="99144"/>
                  </a:cubicBezTo>
                  <a:cubicBezTo>
                    <a:pt x="1706924" y="99144"/>
                    <a:pt x="1725513" y="98503"/>
                    <a:pt x="1744021" y="98343"/>
                  </a:cubicBezTo>
                  <a:close/>
                  <a:moveTo>
                    <a:pt x="971723" y="97222"/>
                  </a:moveTo>
                  <a:cubicBezTo>
                    <a:pt x="1004412" y="99145"/>
                    <a:pt x="1037101" y="97863"/>
                    <a:pt x="1070432" y="97863"/>
                  </a:cubicBezTo>
                  <a:cubicBezTo>
                    <a:pt x="1075560" y="130553"/>
                    <a:pt x="1065946" y="144013"/>
                    <a:pt x="1033897" y="142090"/>
                  </a:cubicBezTo>
                  <a:cubicBezTo>
                    <a:pt x="1001848" y="140167"/>
                    <a:pt x="969158" y="141449"/>
                    <a:pt x="935827" y="141449"/>
                  </a:cubicBezTo>
                  <a:cubicBezTo>
                    <a:pt x="930699" y="106196"/>
                    <a:pt x="942878" y="95299"/>
                    <a:pt x="971723" y="97222"/>
                  </a:cubicBezTo>
                  <a:close/>
                  <a:moveTo>
                    <a:pt x="819810" y="97222"/>
                  </a:moveTo>
                  <a:cubicBezTo>
                    <a:pt x="852500" y="99145"/>
                    <a:pt x="885190" y="97863"/>
                    <a:pt x="917880" y="97863"/>
                  </a:cubicBezTo>
                  <a:cubicBezTo>
                    <a:pt x="924930" y="130553"/>
                    <a:pt x="915316" y="143372"/>
                    <a:pt x="884549" y="142090"/>
                  </a:cubicBezTo>
                  <a:cubicBezTo>
                    <a:pt x="851218" y="140167"/>
                    <a:pt x="817246" y="141449"/>
                    <a:pt x="783916" y="141449"/>
                  </a:cubicBezTo>
                  <a:cubicBezTo>
                    <a:pt x="779429" y="108118"/>
                    <a:pt x="790325" y="95940"/>
                    <a:pt x="819810" y="97222"/>
                  </a:cubicBezTo>
                  <a:close/>
                  <a:moveTo>
                    <a:pt x="519191" y="96581"/>
                  </a:moveTo>
                  <a:cubicBezTo>
                    <a:pt x="551881" y="98503"/>
                    <a:pt x="584571" y="97221"/>
                    <a:pt x="619184" y="97221"/>
                  </a:cubicBezTo>
                  <a:cubicBezTo>
                    <a:pt x="618543" y="131834"/>
                    <a:pt x="604441" y="144013"/>
                    <a:pt x="574956" y="142089"/>
                  </a:cubicBezTo>
                  <a:cubicBezTo>
                    <a:pt x="542267" y="140167"/>
                    <a:pt x="509577" y="141449"/>
                    <a:pt x="474964" y="141449"/>
                  </a:cubicBezTo>
                  <a:cubicBezTo>
                    <a:pt x="476886" y="108759"/>
                    <a:pt x="489065" y="95299"/>
                    <a:pt x="519191" y="96581"/>
                  </a:cubicBezTo>
                  <a:close/>
                  <a:moveTo>
                    <a:pt x="670463" y="96580"/>
                  </a:moveTo>
                  <a:cubicBezTo>
                    <a:pt x="703152" y="98503"/>
                    <a:pt x="736483" y="97221"/>
                    <a:pt x="769814" y="97221"/>
                  </a:cubicBezTo>
                  <a:cubicBezTo>
                    <a:pt x="771096" y="133116"/>
                    <a:pt x="756353" y="144012"/>
                    <a:pt x="726869" y="142089"/>
                  </a:cubicBezTo>
                  <a:cubicBezTo>
                    <a:pt x="694820" y="140166"/>
                    <a:pt x="662130" y="141448"/>
                    <a:pt x="628799" y="141448"/>
                  </a:cubicBezTo>
                  <a:cubicBezTo>
                    <a:pt x="627517" y="106836"/>
                    <a:pt x="640336" y="95298"/>
                    <a:pt x="670463" y="96580"/>
                  </a:cubicBezTo>
                  <a:close/>
                  <a:moveTo>
                    <a:pt x="381621" y="95539"/>
                  </a:moveTo>
                  <a:cubicBezTo>
                    <a:pt x="406699" y="94016"/>
                    <a:pt x="437466" y="95298"/>
                    <a:pt x="467271" y="100426"/>
                  </a:cubicBezTo>
                  <a:cubicBezTo>
                    <a:pt x="460862" y="138243"/>
                    <a:pt x="458298" y="141448"/>
                    <a:pt x="423044" y="141448"/>
                  </a:cubicBezTo>
                  <a:cubicBezTo>
                    <a:pt x="330744" y="141448"/>
                    <a:pt x="238443" y="141448"/>
                    <a:pt x="146142" y="141448"/>
                  </a:cubicBezTo>
                  <a:cubicBezTo>
                    <a:pt x="136528" y="141448"/>
                    <a:pt x="127554" y="139526"/>
                    <a:pt x="116657" y="138884"/>
                  </a:cubicBezTo>
                  <a:cubicBezTo>
                    <a:pt x="124349" y="109400"/>
                    <a:pt x="138450" y="95298"/>
                    <a:pt x="168576" y="96580"/>
                  </a:cubicBezTo>
                  <a:cubicBezTo>
                    <a:pt x="212163" y="98503"/>
                    <a:pt x="255749" y="96580"/>
                    <a:pt x="299336" y="97862"/>
                  </a:cubicBezTo>
                  <a:cubicBezTo>
                    <a:pt x="308310" y="97862"/>
                    <a:pt x="316642" y="103631"/>
                    <a:pt x="330103" y="107477"/>
                  </a:cubicBezTo>
                  <a:cubicBezTo>
                    <a:pt x="337154" y="101388"/>
                    <a:pt x="356543" y="97061"/>
                    <a:pt x="381621" y="95539"/>
                  </a:cubicBezTo>
                  <a:close/>
                  <a:moveTo>
                    <a:pt x="1482582" y="48507"/>
                  </a:moveTo>
                  <a:cubicBezTo>
                    <a:pt x="1526810" y="48507"/>
                    <a:pt x="1569114" y="48507"/>
                    <a:pt x="1611418" y="48507"/>
                  </a:cubicBezTo>
                  <a:cubicBezTo>
                    <a:pt x="1613341" y="61327"/>
                    <a:pt x="1615264" y="71583"/>
                    <a:pt x="1617187" y="83761"/>
                  </a:cubicBezTo>
                  <a:cubicBezTo>
                    <a:pt x="1573600" y="83761"/>
                    <a:pt x="1532578" y="83761"/>
                    <a:pt x="1488992" y="83761"/>
                  </a:cubicBezTo>
                  <a:cubicBezTo>
                    <a:pt x="1487069" y="72864"/>
                    <a:pt x="1485146" y="61968"/>
                    <a:pt x="1482582" y="48507"/>
                  </a:cubicBezTo>
                  <a:close/>
                  <a:moveTo>
                    <a:pt x="2407114" y="47705"/>
                  </a:moveTo>
                  <a:cubicBezTo>
                    <a:pt x="2425942" y="47545"/>
                    <a:pt x="2444691" y="47865"/>
                    <a:pt x="2463279" y="49788"/>
                  </a:cubicBezTo>
                  <a:cubicBezTo>
                    <a:pt x="2474176" y="51070"/>
                    <a:pt x="2483791" y="69018"/>
                    <a:pt x="2501097" y="86325"/>
                  </a:cubicBezTo>
                  <a:cubicBezTo>
                    <a:pt x="2453024" y="86325"/>
                    <a:pt x="2415847" y="88889"/>
                    <a:pt x="2379311" y="85043"/>
                  </a:cubicBezTo>
                  <a:cubicBezTo>
                    <a:pt x="2367773" y="83761"/>
                    <a:pt x="2356877" y="67095"/>
                    <a:pt x="2345980" y="58121"/>
                  </a:cubicBezTo>
                  <a:cubicBezTo>
                    <a:pt x="2347262" y="54916"/>
                    <a:pt x="2348544" y="51712"/>
                    <a:pt x="2350467" y="48506"/>
                  </a:cubicBezTo>
                  <a:cubicBezTo>
                    <a:pt x="2369376" y="48506"/>
                    <a:pt x="2388285" y="47865"/>
                    <a:pt x="2407114" y="47705"/>
                  </a:cubicBezTo>
                  <a:close/>
                  <a:moveTo>
                    <a:pt x="1830873" y="47306"/>
                  </a:moveTo>
                  <a:cubicBezTo>
                    <a:pt x="1849702" y="47226"/>
                    <a:pt x="1868451" y="47546"/>
                    <a:pt x="1887039" y="49148"/>
                  </a:cubicBezTo>
                  <a:cubicBezTo>
                    <a:pt x="1896012" y="49790"/>
                    <a:pt x="1903704" y="67737"/>
                    <a:pt x="1912037" y="77993"/>
                  </a:cubicBezTo>
                  <a:cubicBezTo>
                    <a:pt x="1909473" y="80557"/>
                    <a:pt x="1907550" y="83121"/>
                    <a:pt x="1906268" y="85685"/>
                  </a:cubicBezTo>
                  <a:cubicBezTo>
                    <a:pt x="1869092" y="85685"/>
                    <a:pt x="1831914" y="87607"/>
                    <a:pt x="1794738" y="84403"/>
                  </a:cubicBezTo>
                  <a:cubicBezTo>
                    <a:pt x="1785123" y="83761"/>
                    <a:pt x="1776791" y="67096"/>
                    <a:pt x="1768458" y="57481"/>
                  </a:cubicBezTo>
                  <a:cubicBezTo>
                    <a:pt x="1770381" y="54276"/>
                    <a:pt x="1772304" y="51072"/>
                    <a:pt x="1774226" y="47866"/>
                  </a:cubicBezTo>
                  <a:cubicBezTo>
                    <a:pt x="1793135" y="47866"/>
                    <a:pt x="1812044" y="47386"/>
                    <a:pt x="1830873" y="47306"/>
                  </a:cubicBezTo>
                  <a:close/>
                  <a:moveTo>
                    <a:pt x="1972851" y="46665"/>
                  </a:moveTo>
                  <a:cubicBezTo>
                    <a:pt x="1992641" y="46585"/>
                    <a:pt x="2011069" y="46905"/>
                    <a:pt x="2029336" y="48507"/>
                  </a:cubicBezTo>
                  <a:cubicBezTo>
                    <a:pt x="2039593" y="49149"/>
                    <a:pt x="2047925" y="65814"/>
                    <a:pt x="2057539" y="75429"/>
                  </a:cubicBezTo>
                  <a:cubicBezTo>
                    <a:pt x="2056258" y="78634"/>
                    <a:pt x="2054335" y="81838"/>
                    <a:pt x="2053053" y="85044"/>
                  </a:cubicBezTo>
                  <a:cubicBezTo>
                    <a:pt x="2014594" y="85044"/>
                    <a:pt x="1976136" y="86966"/>
                    <a:pt x="1938318" y="83762"/>
                  </a:cubicBezTo>
                  <a:cubicBezTo>
                    <a:pt x="1929344" y="83120"/>
                    <a:pt x="1921652" y="64532"/>
                    <a:pt x="1908192" y="47225"/>
                  </a:cubicBezTo>
                  <a:cubicBezTo>
                    <a:pt x="1931908" y="47225"/>
                    <a:pt x="1953060" y="46745"/>
                    <a:pt x="1972851" y="46665"/>
                  </a:cubicBezTo>
                  <a:close/>
                  <a:moveTo>
                    <a:pt x="1687695" y="46665"/>
                  </a:moveTo>
                  <a:cubicBezTo>
                    <a:pt x="1706924" y="46585"/>
                    <a:pt x="1726153" y="46905"/>
                    <a:pt x="1745383" y="48507"/>
                  </a:cubicBezTo>
                  <a:cubicBezTo>
                    <a:pt x="1753074" y="49149"/>
                    <a:pt x="1759484" y="67096"/>
                    <a:pt x="1766535" y="77352"/>
                  </a:cubicBezTo>
                  <a:cubicBezTo>
                    <a:pt x="1763330" y="79916"/>
                    <a:pt x="1761407" y="83120"/>
                    <a:pt x="1759484" y="85684"/>
                  </a:cubicBezTo>
                  <a:cubicBezTo>
                    <a:pt x="1723589" y="85684"/>
                    <a:pt x="1687695" y="87608"/>
                    <a:pt x="1652441" y="84402"/>
                  </a:cubicBezTo>
                  <a:cubicBezTo>
                    <a:pt x="1642186" y="83762"/>
                    <a:pt x="1633212" y="68378"/>
                    <a:pt x="1623597" y="59404"/>
                  </a:cubicBezTo>
                  <a:cubicBezTo>
                    <a:pt x="1625520" y="55558"/>
                    <a:pt x="1627443" y="51071"/>
                    <a:pt x="1630007" y="47225"/>
                  </a:cubicBezTo>
                  <a:cubicBezTo>
                    <a:pt x="1649236" y="47225"/>
                    <a:pt x="1668465" y="46745"/>
                    <a:pt x="1687695" y="46665"/>
                  </a:cubicBezTo>
                  <a:close/>
                  <a:moveTo>
                    <a:pt x="2062666" y="46584"/>
                  </a:moveTo>
                  <a:cubicBezTo>
                    <a:pt x="2110099" y="46584"/>
                    <a:pt x="2158172" y="46584"/>
                    <a:pt x="2205605" y="46584"/>
                  </a:cubicBezTo>
                  <a:cubicBezTo>
                    <a:pt x="2236372" y="46584"/>
                    <a:pt x="2267779" y="48506"/>
                    <a:pt x="2298547" y="46584"/>
                  </a:cubicBezTo>
                  <a:cubicBezTo>
                    <a:pt x="2325467" y="44661"/>
                    <a:pt x="2339570" y="56198"/>
                    <a:pt x="2346620" y="85683"/>
                  </a:cubicBezTo>
                  <a:cubicBezTo>
                    <a:pt x="2258806" y="85683"/>
                    <a:pt x="2174197" y="86965"/>
                    <a:pt x="2090229" y="84402"/>
                  </a:cubicBezTo>
                  <a:cubicBezTo>
                    <a:pt x="2078691" y="84402"/>
                    <a:pt x="2067795" y="66454"/>
                    <a:pt x="2056898" y="56840"/>
                  </a:cubicBezTo>
                  <a:cubicBezTo>
                    <a:pt x="2058821" y="53634"/>
                    <a:pt x="2060744" y="50430"/>
                    <a:pt x="2062666" y="46584"/>
                  </a:cubicBezTo>
                  <a:close/>
                  <a:moveTo>
                    <a:pt x="1367205" y="45303"/>
                  </a:moveTo>
                  <a:cubicBezTo>
                    <a:pt x="1391563" y="46585"/>
                    <a:pt x="1415920" y="46585"/>
                    <a:pt x="1440278" y="45303"/>
                  </a:cubicBezTo>
                  <a:cubicBezTo>
                    <a:pt x="1467840" y="44662"/>
                    <a:pt x="1473608" y="58122"/>
                    <a:pt x="1467840" y="83121"/>
                  </a:cubicBezTo>
                  <a:cubicBezTo>
                    <a:pt x="1426176" y="83121"/>
                    <a:pt x="1385153" y="83121"/>
                    <a:pt x="1342849" y="83121"/>
                  </a:cubicBezTo>
                  <a:cubicBezTo>
                    <a:pt x="1334516" y="58763"/>
                    <a:pt x="1336439" y="44021"/>
                    <a:pt x="1367205" y="45303"/>
                  </a:cubicBezTo>
                  <a:close/>
                  <a:moveTo>
                    <a:pt x="1223627" y="44021"/>
                  </a:moveTo>
                  <a:cubicBezTo>
                    <a:pt x="1246702" y="45302"/>
                    <a:pt x="1270418" y="45943"/>
                    <a:pt x="1293493" y="45302"/>
                  </a:cubicBezTo>
                  <a:cubicBezTo>
                    <a:pt x="1319132" y="44021"/>
                    <a:pt x="1329388" y="53635"/>
                    <a:pt x="1320414" y="83761"/>
                  </a:cubicBezTo>
                  <a:cubicBezTo>
                    <a:pt x="1278751" y="83761"/>
                    <a:pt x="1237728" y="83761"/>
                    <a:pt x="1195423" y="83761"/>
                  </a:cubicBezTo>
                  <a:cubicBezTo>
                    <a:pt x="1187090" y="56840"/>
                    <a:pt x="1192859" y="42098"/>
                    <a:pt x="1223627" y="44021"/>
                  </a:cubicBezTo>
                  <a:close/>
                  <a:moveTo>
                    <a:pt x="919162" y="44020"/>
                  </a:moveTo>
                  <a:cubicBezTo>
                    <a:pt x="955057" y="42097"/>
                    <a:pt x="991593" y="44020"/>
                    <a:pt x="1028129" y="44020"/>
                  </a:cubicBezTo>
                  <a:cubicBezTo>
                    <a:pt x="1036462" y="78633"/>
                    <a:pt x="1023001" y="87607"/>
                    <a:pt x="995439" y="85684"/>
                  </a:cubicBezTo>
                  <a:cubicBezTo>
                    <a:pt x="964672" y="83761"/>
                    <a:pt x="933905" y="85043"/>
                    <a:pt x="900574" y="85043"/>
                  </a:cubicBezTo>
                  <a:cubicBezTo>
                    <a:pt x="896728" y="65172"/>
                    <a:pt x="892882" y="45943"/>
                    <a:pt x="919162" y="44020"/>
                  </a:cubicBezTo>
                  <a:close/>
                  <a:moveTo>
                    <a:pt x="1076842" y="43380"/>
                  </a:moveTo>
                  <a:cubicBezTo>
                    <a:pt x="1109533" y="44020"/>
                    <a:pt x="1141582" y="43380"/>
                    <a:pt x="1175553" y="43380"/>
                  </a:cubicBezTo>
                  <a:cubicBezTo>
                    <a:pt x="1175553" y="59404"/>
                    <a:pt x="1175553" y="69660"/>
                    <a:pt x="1175553" y="82479"/>
                  </a:cubicBezTo>
                  <a:cubicBezTo>
                    <a:pt x="1132608" y="82479"/>
                    <a:pt x="1090944" y="82479"/>
                    <a:pt x="1047998" y="82479"/>
                  </a:cubicBezTo>
                  <a:cubicBezTo>
                    <a:pt x="1040947" y="56840"/>
                    <a:pt x="1046716" y="42098"/>
                    <a:pt x="1076842" y="43380"/>
                  </a:cubicBezTo>
                  <a:close/>
                  <a:moveTo>
                    <a:pt x="643541" y="42739"/>
                  </a:moveTo>
                  <a:cubicBezTo>
                    <a:pt x="674949" y="44021"/>
                    <a:pt x="706357" y="43380"/>
                    <a:pt x="737765" y="43380"/>
                  </a:cubicBezTo>
                  <a:cubicBezTo>
                    <a:pt x="739688" y="77352"/>
                    <a:pt x="726868" y="87608"/>
                    <a:pt x="698665" y="85685"/>
                  </a:cubicBezTo>
                  <a:cubicBezTo>
                    <a:pt x="666616" y="83762"/>
                    <a:pt x="635209" y="85044"/>
                    <a:pt x="601237" y="85044"/>
                  </a:cubicBezTo>
                  <a:cubicBezTo>
                    <a:pt x="601237" y="52354"/>
                    <a:pt x="615338" y="41458"/>
                    <a:pt x="643541" y="42739"/>
                  </a:cubicBezTo>
                  <a:close/>
                  <a:moveTo>
                    <a:pt x="783915" y="42738"/>
                  </a:moveTo>
                  <a:cubicBezTo>
                    <a:pt x="817246" y="44020"/>
                    <a:pt x="849937" y="43379"/>
                    <a:pt x="883268" y="43379"/>
                  </a:cubicBezTo>
                  <a:cubicBezTo>
                    <a:pt x="887114" y="77351"/>
                    <a:pt x="874294" y="87607"/>
                    <a:pt x="847373" y="85684"/>
                  </a:cubicBezTo>
                  <a:cubicBezTo>
                    <a:pt x="815964" y="83761"/>
                    <a:pt x="783915" y="85043"/>
                    <a:pt x="751226" y="85043"/>
                  </a:cubicBezTo>
                  <a:cubicBezTo>
                    <a:pt x="747380" y="56199"/>
                    <a:pt x="755712" y="42097"/>
                    <a:pt x="783915" y="42738"/>
                  </a:cubicBezTo>
                  <a:close/>
                  <a:moveTo>
                    <a:pt x="496757" y="42097"/>
                  </a:moveTo>
                  <a:cubicBezTo>
                    <a:pt x="528165" y="44021"/>
                    <a:pt x="559573" y="42739"/>
                    <a:pt x="592262" y="42739"/>
                  </a:cubicBezTo>
                  <a:cubicBezTo>
                    <a:pt x="590340" y="78634"/>
                    <a:pt x="574316" y="86966"/>
                    <a:pt x="547394" y="85044"/>
                  </a:cubicBezTo>
                  <a:cubicBezTo>
                    <a:pt x="515986" y="83120"/>
                    <a:pt x="484579" y="84402"/>
                    <a:pt x="451889" y="84402"/>
                  </a:cubicBezTo>
                  <a:cubicBezTo>
                    <a:pt x="453812" y="52994"/>
                    <a:pt x="467914" y="40175"/>
                    <a:pt x="496757" y="42097"/>
                  </a:cubicBezTo>
                  <a:close/>
                  <a:moveTo>
                    <a:pt x="352537" y="42097"/>
                  </a:moveTo>
                  <a:cubicBezTo>
                    <a:pt x="382663" y="44020"/>
                    <a:pt x="413430" y="42738"/>
                    <a:pt x="444837" y="42738"/>
                  </a:cubicBezTo>
                  <a:cubicBezTo>
                    <a:pt x="440992" y="72864"/>
                    <a:pt x="430095" y="86966"/>
                    <a:pt x="401252" y="85684"/>
                  </a:cubicBezTo>
                  <a:cubicBezTo>
                    <a:pt x="369203" y="83120"/>
                    <a:pt x="336513" y="85043"/>
                    <a:pt x="301900" y="85043"/>
                  </a:cubicBezTo>
                  <a:cubicBezTo>
                    <a:pt x="307668" y="49788"/>
                    <a:pt x="324975" y="40815"/>
                    <a:pt x="352537" y="42097"/>
                  </a:cubicBezTo>
                  <a:close/>
                  <a:moveTo>
                    <a:pt x="229870" y="39344"/>
                  </a:moveTo>
                  <a:cubicBezTo>
                    <a:pt x="247377" y="39975"/>
                    <a:pt x="269210" y="42098"/>
                    <a:pt x="296772" y="45303"/>
                  </a:cubicBezTo>
                  <a:cubicBezTo>
                    <a:pt x="294208" y="72223"/>
                    <a:pt x="282671" y="86966"/>
                    <a:pt x="253186" y="85684"/>
                  </a:cubicBezTo>
                  <a:cubicBezTo>
                    <a:pt x="219214" y="83761"/>
                    <a:pt x="185883" y="85043"/>
                    <a:pt x="151270" y="85043"/>
                  </a:cubicBezTo>
                  <a:cubicBezTo>
                    <a:pt x="163769" y="48988"/>
                    <a:pt x="177350" y="37451"/>
                    <a:pt x="229870" y="39344"/>
                  </a:cubicBezTo>
                  <a:close/>
                  <a:moveTo>
                    <a:pt x="1149914" y="5561"/>
                  </a:moveTo>
                  <a:cubicBezTo>
                    <a:pt x="1180681" y="4279"/>
                    <a:pt x="1212090" y="4920"/>
                    <a:pt x="1242856" y="5561"/>
                  </a:cubicBezTo>
                  <a:cubicBezTo>
                    <a:pt x="1246702" y="5561"/>
                    <a:pt x="1254394" y="13894"/>
                    <a:pt x="1253753" y="17099"/>
                  </a:cubicBezTo>
                  <a:cubicBezTo>
                    <a:pt x="1252471" y="22867"/>
                    <a:pt x="1247343" y="31841"/>
                    <a:pt x="1242856" y="31841"/>
                  </a:cubicBezTo>
                  <a:cubicBezTo>
                    <a:pt x="1226832" y="33764"/>
                    <a:pt x="1210807" y="32482"/>
                    <a:pt x="1194783" y="32482"/>
                  </a:cubicBezTo>
                  <a:cubicBezTo>
                    <a:pt x="1180041" y="32482"/>
                    <a:pt x="1164657" y="33764"/>
                    <a:pt x="1149914" y="31841"/>
                  </a:cubicBezTo>
                  <a:cubicBezTo>
                    <a:pt x="1144787" y="31200"/>
                    <a:pt x="1136454" y="22867"/>
                    <a:pt x="1137095" y="19022"/>
                  </a:cubicBezTo>
                  <a:cubicBezTo>
                    <a:pt x="1137736" y="13894"/>
                    <a:pt x="1145428" y="5561"/>
                    <a:pt x="1149914" y="5561"/>
                  </a:cubicBezTo>
                  <a:close/>
                  <a:moveTo>
                    <a:pt x="2398300" y="5401"/>
                  </a:moveTo>
                  <a:cubicBezTo>
                    <a:pt x="2420013" y="5241"/>
                    <a:pt x="2441165" y="8767"/>
                    <a:pt x="2461356" y="26714"/>
                  </a:cubicBezTo>
                  <a:cubicBezTo>
                    <a:pt x="2405591" y="43379"/>
                    <a:pt x="2347903" y="36329"/>
                    <a:pt x="2331878" y="6202"/>
                  </a:cubicBezTo>
                  <a:cubicBezTo>
                    <a:pt x="2354312" y="9407"/>
                    <a:pt x="2376587" y="5562"/>
                    <a:pt x="2398300" y="5401"/>
                  </a:cubicBezTo>
                  <a:close/>
                  <a:moveTo>
                    <a:pt x="2240910" y="4950"/>
                  </a:moveTo>
                  <a:cubicBezTo>
                    <a:pt x="2284566" y="2035"/>
                    <a:pt x="2315694" y="13093"/>
                    <a:pt x="2324828" y="35687"/>
                  </a:cubicBezTo>
                  <a:cubicBezTo>
                    <a:pt x="2282523" y="26072"/>
                    <a:pt x="2237654" y="50429"/>
                    <a:pt x="2193427" y="12612"/>
                  </a:cubicBezTo>
                  <a:cubicBezTo>
                    <a:pt x="2210413" y="8445"/>
                    <a:pt x="2226357" y="5922"/>
                    <a:pt x="2240910" y="4950"/>
                  </a:cubicBezTo>
                  <a:close/>
                  <a:moveTo>
                    <a:pt x="1557576" y="4921"/>
                  </a:moveTo>
                  <a:cubicBezTo>
                    <a:pt x="1583856" y="3639"/>
                    <a:pt x="1610778" y="2997"/>
                    <a:pt x="1637699" y="5562"/>
                  </a:cubicBezTo>
                  <a:cubicBezTo>
                    <a:pt x="1646031" y="6203"/>
                    <a:pt x="1653082" y="17099"/>
                    <a:pt x="1661415" y="22868"/>
                  </a:cubicBezTo>
                  <a:cubicBezTo>
                    <a:pt x="1658851" y="26714"/>
                    <a:pt x="1657569" y="29919"/>
                    <a:pt x="1655646" y="33124"/>
                  </a:cubicBezTo>
                  <a:cubicBezTo>
                    <a:pt x="1622956" y="33124"/>
                    <a:pt x="1590266" y="33765"/>
                    <a:pt x="1557576" y="32483"/>
                  </a:cubicBezTo>
                  <a:cubicBezTo>
                    <a:pt x="1551166" y="32483"/>
                    <a:pt x="1545398" y="22227"/>
                    <a:pt x="1538988" y="16459"/>
                  </a:cubicBezTo>
                  <a:cubicBezTo>
                    <a:pt x="1545398" y="12613"/>
                    <a:pt x="1551166" y="5562"/>
                    <a:pt x="1557576" y="4921"/>
                  </a:cubicBezTo>
                  <a:close/>
                  <a:moveTo>
                    <a:pt x="1421689" y="4921"/>
                  </a:moveTo>
                  <a:cubicBezTo>
                    <a:pt x="1449251" y="3639"/>
                    <a:pt x="1477454" y="2997"/>
                    <a:pt x="1505016" y="5562"/>
                  </a:cubicBezTo>
                  <a:cubicBezTo>
                    <a:pt x="1512708" y="6203"/>
                    <a:pt x="1519118" y="17741"/>
                    <a:pt x="1526168" y="24150"/>
                  </a:cubicBezTo>
                  <a:cubicBezTo>
                    <a:pt x="1524246" y="26714"/>
                    <a:pt x="1522322" y="29919"/>
                    <a:pt x="1520400" y="33124"/>
                  </a:cubicBezTo>
                  <a:cubicBezTo>
                    <a:pt x="1487710" y="33124"/>
                    <a:pt x="1454379" y="33765"/>
                    <a:pt x="1421689" y="32483"/>
                  </a:cubicBezTo>
                  <a:cubicBezTo>
                    <a:pt x="1415920" y="32483"/>
                    <a:pt x="1410152" y="23509"/>
                    <a:pt x="1405024" y="18381"/>
                  </a:cubicBezTo>
                  <a:cubicBezTo>
                    <a:pt x="1410792" y="13895"/>
                    <a:pt x="1415920" y="5562"/>
                    <a:pt x="1421689" y="4921"/>
                  </a:cubicBezTo>
                  <a:close/>
                  <a:moveTo>
                    <a:pt x="2020523" y="4920"/>
                  </a:moveTo>
                  <a:cubicBezTo>
                    <a:pt x="2040554" y="8285"/>
                    <a:pt x="2053053" y="16458"/>
                    <a:pt x="2058181" y="29277"/>
                  </a:cubicBezTo>
                  <a:cubicBezTo>
                    <a:pt x="1999852" y="44020"/>
                    <a:pt x="1947292" y="35687"/>
                    <a:pt x="1937677" y="9407"/>
                  </a:cubicBezTo>
                  <a:cubicBezTo>
                    <a:pt x="1972931" y="2997"/>
                    <a:pt x="2000493" y="1555"/>
                    <a:pt x="2020523" y="4920"/>
                  </a:cubicBezTo>
                  <a:close/>
                  <a:moveTo>
                    <a:pt x="2107156" y="4429"/>
                  </a:moveTo>
                  <a:cubicBezTo>
                    <a:pt x="2150122" y="674"/>
                    <a:pt x="2183173" y="11972"/>
                    <a:pt x="2192787" y="36970"/>
                  </a:cubicBezTo>
                  <a:cubicBezTo>
                    <a:pt x="2148559" y="25432"/>
                    <a:pt x="2103691" y="50430"/>
                    <a:pt x="2061386" y="13253"/>
                  </a:cubicBezTo>
                  <a:cubicBezTo>
                    <a:pt x="2077410" y="8606"/>
                    <a:pt x="2092834" y="5682"/>
                    <a:pt x="2107156" y="4429"/>
                  </a:cubicBezTo>
                  <a:close/>
                  <a:moveTo>
                    <a:pt x="888716" y="4359"/>
                  </a:moveTo>
                  <a:cubicBezTo>
                    <a:pt x="904901" y="914"/>
                    <a:pt x="934866" y="2356"/>
                    <a:pt x="993516" y="5562"/>
                  </a:cubicBezTo>
                  <a:cubicBezTo>
                    <a:pt x="981978" y="17740"/>
                    <a:pt x="975568" y="30559"/>
                    <a:pt x="968518" y="31201"/>
                  </a:cubicBezTo>
                  <a:cubicBezTo>
                    <a:pt x="935828" y="33123"/>
                    <a:pt x="902497" y="32483"/>
                    <a:pt x="866602" y="32483"/>
                  </a:cubicBezTo>
                  <a:cubicBezTo>
                    <a:pt x="870127" y="16138"/>
                    <a:pt x="872531" y="7805"/>
                    <a:pt x="888716" y="4359"/>
                  </a:cubicBezTo>
                  <a:close/>
                  <a:moveTo>
                    <a:pt x="1331312" y="4279"/>
                  </a:moveTo>
                  <a:cubicBezTo>
                    <a:pt x="1344772" y="4279"/>
                    <a:pt x="1358874" y="2997"/>
                    <a:pt x="1372334" y="4920"/>
                  </a:cubicBezTo>
                  <a:cubicBezTo>
                    <a:pt x="1378744" y="5562"/>
                    <a:pt x="1383872" y="13894"/>
                    <a:pt x="1389641" y="18381"/>
                  </a:cubicBezTo>
                  <a:cubicBezTo>
                    <a:pt x="1384513" y="23509"/>
                    <a:pt x="1379385" y="32483"/>
                    <a:pt x="1373616" y="32483"/>
                  </a:cubicBezTo>
                  <a:cubicBezTo>
                    <a:pt x="1345413" y="33765"/>
                    <a:pt x="1316569" y="33765"/>
                    <a:pt x="1287725" y="32483"/>
                  </a:cubicBezTo>
                  <a:cubicBezTo>
                    <a:pt x="1281956" y="32483"/>
                    <a:pt x="1276187" y="23509"/>
                    <a:pt x="1270419" y="19022"/>
                  </a:cubicBezTo>
                  <a:cubicBezTo>
                    <a:pt x="1276829" y="13894"/>
                    <a:pt x="1282597" y="6202"/>
                    <a:pt x="1289648" y="4920"/>
                  </a:cubicBezTo>
                  <a:cubicBezTo>
                    <a:pt x="1303750" y="2356"/>
                    <a:pt x="1317210" y="4279"/>
                    <a:pt x="1331312" y="4279"/>
                  </a:cubicBezTo>
                  <a:close/>
                  <a:moveTo>
                    <a:pt x="1759405" y="3799"/>
                  </a:moveTo>
                  <a:cubicBezTo>
                    <a:pt x="1777593" y="7004"/>
                    <a:pt x="1786726" y="14856"/>
                    <a:pt x="1790252" y="27996"/>
                  </a:cubicBezTo>
                  <a:cubicBezTo>
                    <a:pt x="1735769" y="44662"/>
                    <a:pt x="1678081" y="35688"/>
                    <a:pt x="1674235" y="7485"/>
                  </a:cubicBezTo>
                  <a:cubicBezTo>
                    <a:pt x="1713975" y="2036"/>
                    <a:pt x="1741217" y="594"/>
                    <a:pt x="1759405" y="3799"/>
                  </a:cubicBezTo>
                  <a:close/>
                  <a:moveTo>
                    <a:pt x="1117224" y="3638"/>
                  </a:moveTo>
                  <a:cubicBezTo>
                    <a:pt x="1119788" y="6843"/>
                    <a:pt x="1122352" y="10049"/>
                    <a:pt x="1124916" y="13253"/>
                  </a:cubicBezTo>
                  <a:cubicBezTo>
                    <a:pt x="1118506" y="19663"/>
                    <a:pt x="1112096" y="30560"/>
                    <a:pt x="1105045" y="31201"/>
                  </a:cubicBezTo>
                  <a:cubicBezTo>
                    <a:pt x="1071074" y="33124"/>
                    <a:pt x="1037743" y="31842"/>
                    <a:pt x="1003771" y="31842"/>
                  </a:cubicBezTo>
                  <a:cubicBezTo>
                    <a:pt x="1001848" y="27996"/>
                    <a:pt x="999925" y="24791"/>
                    <a:pt x="998643" y="20945"/>
                  </a:cubicBezTo>
                  <a:cubicBezTo>
                    <a:pt x="1006335" y="15176"/>
                    <a:pt x="1013386" y="4280"/>
                    <a:pt x="1021718" y="4280"/>
                  </a:cubicBezTo>
                  <a:cubicBezTo>
                    <a:pt x="1053126" y="2356"/>
                    <a:pt x="1085175" y="3638"/>
                    <a:pt x="1117224" y="3638"/>
                  </a:cubicBezTo>
                  <a:close/>
                  <a:moveTo>
                    <a:pt x="1848320" y="2697"/>
                  </a:moveTo>
                  <a:cubicBezTo>
                    <a:pt x="1887680" y="-127"/>
                    <a:pt x="1918928" y="10209"/>
                    <a:pt x="1924216" y="29919"/>
                  </a:cubicBezTo>
                  <a:cubicBezTo>
                    <a:pt x="1856913" y="43380"/>
                    <a:pt x="1812685" y="35688"/>
                    <a:pt x="1806917" y="10049"/>
                  </a:cubicBezTo>
                  <a:cubicBezTo>
                    <a:pt x="1821179" y="6043"/>
                    <a:pt x="1835200" y="3639"/>
                    <a:pt x="1848320" y="2697"/>
                  </a:cubicBezTo>
                  <a:close/>
                  <a:moveTo>
                    <a:pt x="360550" y="1876"/>
                  </a:moveTo>
                  <a:cubicBezTo>
                    <a:pt x="380901" y="-1649"/>
                    <a:pt x="409264" y="-207"/>
                    <a:pt x="446120" y="6203"/>
                  </a:cubicBezTo>
                  <a:cubicBezTo>
                    <a:pt x="437146" y="33765"/>
                    <a:pt x="386509" y="42098"/>
                    <a:pt x="323052" y="27355"/>
                  </a:cubicBezTo>
                  <a:cubicBezTo>
                    <a:pt x="327859" y="13895"/>
                    <a:pt x="340198" y="5402"/>
                    <a:pt x="360550" y="1876"/>
                  </a:cubicBezTo>
                  <a:close/>
                  <a:moveTo>
                    <a:pt x="716613" y="1716"/>
                  </a:moveTo>
                  <a:cubicBezTo>
                    <a:pt x="712126" y="35047"/>
                    <a:pt x="675590" y="41457"/>
                    <a:pt x="595468" y="23509"/>
                  </a:cubicBezTo>
                  <a:cubicBezTo>
                    <a:pt x="630081" y="-13668"/>
                    <a:pt x="675590" y="12613"/>
                    <a:pt x="716613" y="1716"/>
                  </a:cubicBezTo>
                  <a:close/>
                  <a:moveTo>
                    <a:pt x="800382" y="1645"/>
                  </a:moveTo>
                  <a:cubicBezTo>
                    <a:pt x="816246" y="2316"/>
                    <a:pt x="835675" y="4119"/>
                    <a:pt x="859552" y="6843"/>
                  </a:cubicBezTo>
                  <a:cubicBezTo>
                    <a:pt x="848014" y="17740"/>
                    <a:pt x="841604" y="29919"/>
                    <a:pt x="833913" y="30559"/>
                  </a:cubicBezTo>
                  <a:cubicBezTo>
                    <a:pt x="800582" y="33123"/>
                    <a:pt x="767251" y="31841"/>
                    <a:pt x="730074" y="31841"/>
                  </a:cubicBezTo>
                  <a:cubicBezTo>
                    <a:pt x="737285" y="7805"/>
                    <a:pt x="752789" y="-368"/>
                    <a:pt x="800382" y="1645"/>
                  </a:cubicBezTo>
                  <a:close/>
                  <a:moveTo>
                    <a:pt x="529888" y="603"/>
                  </a:moveTo>
                  <a:cubicBezTo>
                    <a:pt x="544430" y="1274"/>
                    <a:pt x="561497" y="3157"/>
                    <a:pt x="581367" y="6202"/>
                  </a:cubicBezTo>
                  <a:cubicBezTo>
                    <a:pt x="574957" y="34406"/>
                    <a:pt x="532652" y="42097"/>
                    <a:pt x="459581" y="28637"/>
                  </a:cubicBezTo>
                  <a:cubicBezTo>
                    <a:pt x="465350" y="7484"/>
                    <a:pt x="486262" y="-1410"/>
                    <a:pt x="529888" y="603"/>
                  </a:cubicBezTo>
                  <a:close/>
                  <a:moveTo>
                    <a:pt x="310875" y="434"/>
                  </a:moveTo>
                  <a:cubicBezTo>
                    <a:pt x="302542" y="33765"/>
                    <a:pt x="253187" y="42098"/>
                    <a:pt x="179474" y="24151"/>
                  </a:cubicBezTo>
                  <a:cubicBezTo>
                    <a:pt x="221138" y="-16232"/>
                    <a:pt x="268570" y="13254"/>
                    <a:pt x="310875" y="434"/>
                  </a:cubicBezTo>
                  <a:close/>
                </a:path>
              </a:pathLst>
            </a:custGeom>
            <a:solidFill>
              <a:schemeClr val="accent1">
                <a:lumMod val="75000"/>
              </a:schemeClr>
            </a:solidFill>
            <a:ln w="9525" cap="flat">
              <a:noFill/>
              <a:prstDash val="solid"/>
              <a:miter/>
            </a:ln>
          </p:spPr>
          <p:txBody>
            <a:bodyPr wrap="square" rtlCol="0" anchor="ctr">
              <a:noAutofit/>
            </a:bodyPr>
            <a:lstStyle/>
            <a:p>
              <a:endParaRPr lang="en-US"/>
            </a:p>
          </p:txBody>
        </p:sp>
        <p:sp>
          <p:nvSpPr>
            <p:cNvPr id="53" name="Freeform: Shape 52">
              <a:extLst>
                <a:ext uri="{FF2B5EF4-FFF2-40B4-BE49-F238E27FC236}">
                  <a16:creationId xmlns:a16="http://schemas.microsoft.com/office/drawing/2014/main" xmlns="" id="{E747A2B8-7014-48C2-B500-53E25D59D08D}"/>
                </a:ext>
              </a:extLst>
            </p:cNvPr>
            <p:cNvSpPr/>
            <p:nvPr/>
          </p:nvSpPr>
          <p:spPr>
            <a:xfrm>
              <a:off x="2354140" y="5141372"/>
              <a:ext cx="621749" cy="153835"/>
            </a:xfrm>
            <a:custGeom>
              <a:avLst/>
              <a:gdLst>
                <a:gd name="connsiteX0" fmla="*/ 874395 w 923925"/>
                <a:gd name="connsiteY0" fmla="*/ 0 h 228600"/>
                <a:gd name="connsiteX1" fmla="*/ 926782 w 923925"/>
                <a:gd name="connsiteY1" fmla="*/ 228600 h 228600"/>
                <a:gd name="connsiteX2" fmla="*/ 0 w 923925"/>
                <a:gd name="connsiteY2" fmla="*/ 228600 h 228600"/>
                <a:gd name="connsiteX3" fmla="*/ 46672 w 923925"/>
                <a:gd name="connsiteY3" fmla="*/ 18097 h 228600"/>
                <a:gd name="connsiteX4" fmla="*/ 75247 w 923925"/>
                <a:gd name="connsiteY4" fmla="*/ 953 h 228600"/>
                <a:gd name="connsiteX5" fmla="*/ 874395 w 923925"/>
                <a:gd name="connsiteY5" fmla="*/ 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3925" h="228600">
                  <a:moveTo>
                    <a:pt x="874395" y="0"/>
                  </a:moveTo>
                  <a:cubicBezTo>
                    <a:pt x="891540" y="74295"/>
                    <a:pt x="908685" y="149543"/>
                    <a:pt x="926782" y="228600"/>
                  </a:cubicBezTo>
                  <a:cubicBezTo>
                    <a:pt x="618172" y="228600"/>
                    <a:pt x="313372" y="228600"/>
                    <a:pt x="0" y="228600"/>
                  </a:cubicBezTo>
                  <a:cubicBezTo>
                    <a:pt x="16192" y="155257"/>
                    <a:pt x="29528" y="85725"/>
                    <a:pt x="46672" y="18097"/>
                  </a:cubicBezTo>
                  <a:cubicBezTo>
                    <a:pt x="48578" y="10478"/>
                    <a:pt x="64770" y="953"/>
                    <a:pt x="75247" y="953"/>
                  </a:cubicBezTo>
                  <a:cubicBezTo>
                    <a:pt x="339090" y="0"/>
                    <a:pt x="603885" y="0"/>
                    <a:pt x="874395" y="0"/>
                  </a:cubicBezTo>
                  <a:close/>
                </a:path>
              </a:pathLst>
            </a:custGeom>
            <a:solidFill>
              <a:schemeClr val="accent1">
                <a:lumMod val="75000"/>
              </a:schemeClr>
            </a:solidFill>
            <a:ln w="952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xmlns="" id="{1C7D2C73-0190-4467-8313-28A4E649AF81}"/>
                </a:ext>
              </a:extLst>
            </p:cNvPr>
            <p:cNvSpPr/>
            <p:nvPr/>
          </p:nvSpPr>
          <p:spPr>
            <a:xfrm>
              <a:off x="2709333" y="2077401"/>
              <a:ext cx="2660060" cy="2756206"/>
            </a:xfrm>
            <a:custGeom>
              <a:avLst/>
              <a:gdLst>
                <a:gd name="connsiteX0" fmla="*/ 3877491 w 3952875"/>
                <a:gd name="connsiteY0" fmla="*/ 3295792 h 4095750"/>
                <a:gd name="connsiteX1" fmla="*/ 3034528 w 3952875"/>
                <a:gd name="connsiteY1" fmla="*/ 2520458 h 4095750"/>
                <a:gd name="connsiteX2" fmla="*/ 2997381 w 3952875"/>
                <a:gd name="connsiteY2" fmla="*/ 2485215 h 4095750"/>
                <a:gd name="connsiteX3" fmla="*/ 3021193 w 3952875"/>
                <a:gd name="connsiteY3" fmla="*/ 2444258 h 4095750"/>
                <a:gd name="connsiteX4" fmla="*/ 3215503 w 3952875"/>
                <a:gd name="connsiteY4" fmla="*/ 1302210 h 4095750"/>
                <a:gd name="connsiteX5" fmla="*/ 1768656 w 3952875"/>
                <a:gd name="connsiteY5" fmla="*/ 4905 h 4095750"/>
                <a:gd name="connsiteX6" fmla="*/ 217986 w 3952875"/>
                <a:gd name="connsiteY6" fmla="*/ 810720 h 4095750"/>
                <a:gd name="connsiteX7" fmla="*/ 78921 w 3952875"/>
                <a:gd name="connsiteY7" fmla="*/ 1110757 h 4095750"/>
                <a:gd name="connsiteX8" fmla="*/ 325618 w 3952875"/>
                <a:gd name="connsiteY8" fmla="*/ 2589037 h 4095750"/>
                <a:gd name="connsiteX9" fmla="*/ 1662928 w 3952875"/>
                <a:gd name="connsiteY9" fmla="*/ 3242452 h 4095750"/>
                <a:gd name="connsiteX10" fmla="*/ 2351586 w 3952875"/>
                <a:gd name="connsiteY10" fmla="*/ 3085290 h 4095750"/>
                <a:gd name="connsiteX11" fmla="*/ 2367778 w 3952875"/>
                <a:gd name="connsiteY11" fmla="*/ 3106245 h 4095750"/>
                <a:gd name="connsiteX12" fmla="*/ 3026908 w 3952875"/>
                <a:gd name="connsiteY12" fmla="*/ 4010167 h 4095750"/>
                <a:gd name="connsiteX13" fmla="*/ 3383143 w 3952875"/>
                <a:gd name="connsiteY13" fmla="*/ 4050173 h 4095750"/>
                <a:gd name="connsiteX14" fmla="*/ 3854631 w 3952875"/>
                <a:gd name="connsiteY14" fmla="*/ 3633930 h 4095750"/>
                <a:gd name="connsiteX15" fmla="*/ 3892731 w 3952875"/>
                <a:gd name="connsiteY15" fmla="*/ 3592020 h 4095750"/>
                <a:gd name="connsiteX16" fmla="*/ 3957501 w 3952875"/>
                <a:gd name="connsiteY16" fmla="*/ 3442477 h 4095750"/>
                <a:gd name="connsiteX17" fmla="*/ 3877491 w 3952875"/>
                <a:gd name="connsiteY17" fmla="*/ 3295792 h 4095750"/>
                <a:gd name="connsiteX18" fmla="*/ 1598158 w 3952875"/>
                <a:gd name="connsiteY18" fmla="*/ 3039570 h 4095750"/>
                <a:gd name="connsiteX19" fmla="*/ 194173 w 3952875"/>
                <a:gd name="connsiteY19" fmla="*/ 1613677 h 4095750"/>
                <a:gd name="connsiteX20" fmla="*/ 1625781 w 3952875"/>
                <a:gd name="connsiteY20" fmla="*/ 206835 h 4095750"/>
                <a:gd name="connsiteX21" fmla="*/ 3028813 w 3952875"/>
                <a:gd name="connsiteY21" fmla="*/ 1634632 h 4095750"/>
                <a:gd name="connsiteX22" fmla="*/ 1598158 w 3952875"/>
                <a:gd name="connsiteY22" fmla="*/ 3039570 h 409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952875" h="4095750">
                  <a:moveTo>
                    <a:pt x="3877491" y="3295792"/>
                  </a:moveTo>
                  <a:cubicBezTo>
                    <a:pt x="3595551" y="3038617"/>
                    <a:pt x="3315516" y="2778585"/>
                    <a:pt x="3034528" y="2520458"/>
                  </a:cubicBezTo>
                  <a:cubicBezTo>
                    <a:pt x="3022146" y="2509027"/>
                    <a:pt x="3009763" y="2496645"/>
                    <a:pt x="2997381" y="2485215"/>
                  </a:cubicBezTo>
                  <a:cubicBezTo>
                    <a:pt x="3006906" y="2469023"/>
                    <a:pt x="3013574" y="2456640"/>
                    <a:pt x="3021193" y="2444258"/>
                  </a:cubicBezTo>
                  <a:cubicBezTo>
                    <a:pt x="3227886" y="2088022"/>
                    <a:pt x="3294561" y="1706070"/>
                    <a:pt x="3215503" y="1302210"/>
                  </a:cubicBezTo>
                  <a:cubicBezTo>
                    <a:pt x="3077391" y="597360"/>
                    <a:pt x="2480174" y="53482"/>
                    <a:pt x="1768656" y="4905"/>
                  </a:cubicBezTo>
                  <a:cubicBezTo>
                    <a:pt x="1094286" y="-40815"/>
                    <a:pt x="574221" y="233505"/>
                    <a:pt x="217986" y="810720"/>
                  </a:cubicBezTo>
                  <a:cubicBezTo>
                    <a:pt x="196078" y="846915"/>
                    <a:pt x="104638" y="1035510"/>
                    <a:pt x="78921" y="1110757"/>
                  </a:cubicBezTo>
                  <a:cubicBezTo>
                    <a:pt x="-76337" y="1647967"/>
                    <a:pt x="-6804" y="2144220"/>
                    <a:pt x="325618" y="2589037"/>
                  </a:cubicBezTo>
                  <a:cubicBezTo>
                    <a:pt x="657088" y="3031950"/>
                    <a:pt x="1113336" y="3237690"/>
                    <a:pt x="1662928" y="3242452"/>
                  </a:cubicBezTo>
                  <a:cubicBezTo>
                    <a:pt x="1761036" y="3242452"/>
                    <a:pt x="2142036" y="3175777"/>
                    <a:pt x="2351586" y="3085290"/>
                  </a:cubicBezTo>
                  <a:cubicBezTo>
                    <a:pt x="2352538" y="3086242"/>
                    <a:pt x="2360158" y="3095767"/>
                    <a:pt x="2367778" y="3106245"/>
                  </a:cubicBezTo>
                  <a:cubicBezTo>
                    <a:pt x="2587806" y="3407235"/>
                    <a:pt x="2806881" y="3709177"/>
                    <a:pt x="3026908" y="4010167"/>
                  </a:cubicBezTo>
                  <a:cubicBezTo>
                    <a:pt x="3101203" y="4111133"/>
                    <a:pt x="3289799" y="4132087"/>
                    <a:pt x="3383143" y="4050173"/>
                  </a:cubicBezTo>
                  <a:cubicBezTo>
                    <a:pt x="3540306" y="3912060"/>
                    <a:pt x="3697468" y="3772995"/>
                    <a:pt x="3854631" y="3633930"/>
                  </a:cubicBezTo>
                  <a:cubicBezTo>
                    <a:pt x="3868918" y="3621548"/>
                    <a:pt x="3881301" y="3607260"/>
                    <a:pt x="3892731" y="3592020"/>
                  </a:cubicBezTo>
                  <a:cubicBezTo>
                    <a:pt x="3932736" y="3538680"/>
                    <a:pt x="3952738" y="3503437"/>
                    <a:pt x="3957501" y="3442477"/>
                  </a:cubicBezTo>
                  <a:cubicBezTo>
                    <a:pt x="3959406" y="3398662"/>
                    <a:pt x="3910828" y="3326273"/>
                    <a:pt x="3877491" y="3295792"/>
                  </a:cubicBezTo>
                  <a:close/>
                  <a:moveTo>
                    <a:pt x="1598158" y="3039570"/>
                  </a:moveTo>
                  <a:cubicBezTo>
                    <a:pt x="811393" y="3026235"/>
                    <a:pt x="181791" y="2387108"/>
                    <a:pt x="194173" y="1613677"/>
                  </a:cubicBezTo>
                  <a:cubicBezTo>
                    <a:pt x="206556" y="821197"/>
                    <a:pt x="845683" y="193500"/>
                    <a:pt x="1625781" y="206835"/>
                  </a:cubicBezTo>
                  <a:cubicBezTo>
                    <a:pt x="2411593" y="220170"/>
                    <a:pt x="3040243" y="860250"/>
                    <a:pt x="3028813" y="1634632"/>
                  </a:cubicBezTo>
                  <a:cubicBezTo>
                    <a:pt x="3016431" y="2420445"/>
                    <a:pt x="2373493" y="3052905"/>
                    <a:pt x="1598158" y="3039570"/>
                  </a:cubicBezTo>
                  <a:close/>
                </a:path>
              </a:pathLst>
            </a:custGeom>
            <a:solidFill>
              <a:schemeClr val="accent4"/>
            </a:solidFill>
            <a:ln w="952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xmlns="" id="{9F2E8BAF-EFF5-465F-ACE9-DEED9AD3EACB}"/>
                </a:ext>
              </a:extLst>
            </p:cNvPr>
            <p:cNvSpPr/>
            <p:nvPr/>
          </p:nvSpPr>
          <p:spPr>
            <a:xfrm>
              <a:off x="3600791" y="2447478"/>
              <a:ext cx="439253" cy="1392068"/>
            </a:xfrm>
            <a:custGeom>
              <a:avLst/>
              <a:gdLst>
                <a:gd name="connsiteX0" fmla="*/ 25050 w 439253"/>
                <a:gd name="connsiteY0" fmla="*/ 443420 h 1392068"/>
                <a:gd name="connsiteX1" fmla="*/ 413483 w 439253"/>
                <a:gd name="connsiteY1" fmla="*/ 443420 h 1392068"/>
                <a:gd name="connsiteX2" fmla="*/ 413483 w 439253"/>
                <a:gd name="connsiteY2" fmla="*/ 1392068 h 1392068"/>
                <a:gd name="connsiteX3" fmla="*/ 25050 w 439253"/>
                <a:gd name="connsiteY3" fmla="*/ 1392068 h 1392068"/>
                <a:gd name="connsiteX4" fmla="*/ 25050 w 439253"/>
                <a:gd name="connsiteY4" fmla="*/ 443420 h 1392068"/>
                <a:gd name="connsiteX5" fmla="*/ 230242 w 439253"/>
                <a:gd name="connsiteY5" fmla="*/ 103 h 1392068"/>
                <a:gd name="connsiteX6" fmla="*/ 328232 w 439253"/>
                <a:gd name="connsiteY6" fmla="*/ 21015 h 1392068"/>
                <a:gd name="connsiteX7" fmla="*/ 439121 w 439253"/>
                <a:gd name="connsiteY7" fmla="*/ 174849 h 1392068"/>
                <a:gd name="connsiteX8" fmla="*/ 335924 w 439253"/>
                <a:gd name="connsiteY8" fmla="*/ 343427 h 1392068"/>
                <a:gd name="connsiteX9" fmla="*/ 217984 w 439253"/>
                <a:gd name="connsiteY9" fmla="*/ 374194 h 1392068"/>
                <a:gd name="connsiteX10" fmla="*/ 101966 w 439253"/>
                <a:gd name="connsiteY10" fmla="*/ 340222 h 1392068"/>
                <a:gd name="connsiteX11" fmla="*/ 692 w 439253"/>
                <a:gd name="connsiteY11" fmla="*/ 169722 h 1392068"/>
                <a:gd name="connsiteX12" fmla="*/ 130811 w 439253"/>
                <a:gd name="connsiteY12" fmla="*/ 13323 h 1392068"/>
                <a:gd name="connsiteX13" fmla="*/ 230242 w 439253"/>
                <a:gd name="connsiteY13" fmla="*/ 103 h 1392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9253" h="1392068">
                  <a:moveTo>
                    <a:pt x="25050" y="443420"/>
                  </a:moveTo>
                  <a:cubicBezTo>
                    <a:pt x="154528" y="443420"/>
                    <a:pt x="282724" y="443420"/>
                    <a:pt x="413483" y="443420"/>
                  </a:cubicBezTo>
                  <a:cubicBezTo>
                    <a:pt x="413483" y="759422"/>
                    <a:pt x="413483" y="1074783"/>
                    <a:pt x="413483" y="1392068"/>
                  </a:cubicBezTo>
                  <a:cubicBezTo>
                    <a:pt x="285287" y="1392068"/>
                    <a:pt x="156451" y="1392068"/>
                    <a:pt x="25050" y="1392068"/>
                  </a:cubicBezTo>
                  <a:cubicBezTo>
                    <a:pt x="25050" y="1074143"/>
                    <a:pt x="25050" y="760063"/>
                    <a:pt x="25050" y="443420"/>
                  </a:cubicBezTo>
                  <a:close/>
                  <a:moveTo>
                    <a:pt x="230242" y="103"/>
                  </a:moveTo>
                  <a:cubicBezTo>
                    <a:pt x="263333" y="984"/>
                    <a:pt x="296183" y="7554"/>
                    <a:pt x="328232" y="21015"/>
                  </a:cubicBezTo>
                  <a:cubicBezTo>
                    <a:pt x="395534" y="49218"/>
                    <a:pt x="435916" y="99214"/>
                    <a:pt x="439121" y="174849"/>
                  </a:cubicBezTo>
                  <a:cubicBezTo>
                    <a:pt x="441685" y="253690"/>
                    <a:pt x="407072" y="312019"/>
                    <a:pt x="335924" y="343427"/>
                  </a:cubicBezTo>
                  <a:cubicBezTo>
                    <a:pt x="300670" y="358810"/>
                    <a:pt x="259647" y="363938"/>
                    <a:pt x="217984" y="374194"/>
                  </a:cubicBezTo>
                  <a:cubicBezTo>
                    <a:pt x="178243" y="362656"/>
                    <a:pt x="137861" y="356887"/>
                    <a:pt x="101966" y="340222"/>
                  </a:cubicBezTo>
                  <a:cubicBezTo>
                    <a:pt x="32741" y="308173"/>
                    <a:pt x="-5718" y="238307"/>
                    <a:pt x="692" y="169722"/>
                  </a:cubicBezTo>
                  <a:cubicBezTo>
                    <a:pt x="8384" y="92164"/>
                    <a:pt x="53893" y="35758"/>
                    <a:pt x="130811" y="13323"/>
                  </a:cubicBezTo>
                  <a:cubicBezTo>
                    <a:pt x="163821" y="4029"/>
                    <a:pt x="197152" y="-778"/>
                    <a:pt x="230242" y="103"/>
                  </a:cubicBezTo>
                  <a:close/>
                </a:path>
              </a:pathLst>
            </a:custGeom>
            <a:solidFill>
              <a:schemeClr val="accent4"/>
            </a:solidFill>
            <a:ln w="9525" cap="flat">
              <a:noFill/>
              <a:prstDash val="solid"/>
              <a:miter/>
            </a:ln>
          </p:spPr>
          <p:txBody>
            <a:bodyPr wrap="square" rtlCol="0" anchor="ctr">
              <a:noAutofit/>
            </a:bodyPr>
            <a:lstStyle/>
            <a:p>
              <a:endParaRPr lang="en-US"/>
            </a:p>
          </p:txBody>
        </p:sp>
      </p:grpSp>
      <p:pic>
        <p:nvPicPr>
          <p:cNvPr id="72" name="Picture 71"/>
          <p:cNvPicPr/>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7652065" y="273826"/>
            <a:ext cx="1100832" cy="506029"/>
          </a:xfrm>
          <a:prstGeom prst="rect">
            <a:avLst/>
          </a:prstGeom>
        </p:spPr>
      </p:pic>
      <p:pic>
        <p:nvPicPr>
          <p:cNvPr id="73" name="Picture 72" descr="PT AKR Corporindo Tbk"/>
          <p:cNvPicPr/>
          <p:nvPr/>
        </p:nvPicPr>
        <p:blipFill>
          <a:blip r:embed="rId3" cstate="print">
            <a:clrChange>
              <a:clrFrom>
                <a:srgbClr val="FFFFFF"/>
              </a:clrFrom>
              <a:clrTo>
                <a:srgbClr val="FFFFFF">
                  <a:alpha val="0"/>
                </a:srgbClr>
              </a:clrTo>
            </a:clrChange>
          </a:blip>
          <a:srcRect l="19380" t="41847" r="19158" b="40275"/>
          <a:stretch>
            <a:fillRect/>
          </a:stretch>
        </p:blipFill>
        <p:spPr bwMode="auto">
          <a:xfrm>
            <a:off x="9973733" y="424293"/>
            <a:ext cx="1862667" cy="304800"/>
          </a:xfrm>
          <a:prstGeom prst="rect">
            <a:avLst/>
          </a:prstGeom>
          <a:noFill/>
          <a:ln w="9525">
            <a:noFill/>
            <a:miter lim="800000"/>
            <a:headEnd/>
            <a:tailEnd/>
          </a:ln>
        </p:spPr>
      </p:pic>
      <p:pic>
        <p:nvPicPr>
          <p:cNvPr id="74" name="Picture 73" descr="Direktorat Pengamanan Obyek Vital"/>
          <p:cNvPicPr/>
          <p:nvPr/>
        </p:nvPicPr>
        <p:blipFill>
          <a:blip r:embed="rId4" cstate="print">
            <a:clrChange>
              <a:clrFrom>
                <a:srgbClr val="FFFFFF"/>
              </a:clrFrom>
              <a:clrTo>
                <a:srgbClr val="FFFFFF">
                  <a:alpha val="0"/>
                </a:srgbClr>
              </a:clrTo>
            </a:clrChange>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8849890" y="239340"/>
            <a:ext cx="541867" cy="541867"/>
          </a:xfrm>
          <a:prstGeom prst="rect">
            <a:avLst/>
          </a:prstGeom>
          <a:noFill/>
          <a:ln>
            <a:noFill/>
          </a:ln>
        </p:spPr>
      </p:pic>
      <p:pic>
        <p:nvPicPr>
          <p:cNvPr id="75" name="Picture 74" descr="PTPN IV Regional I Lakukan Penanaman Perdana Program ..."/>
          <p:cNvPicPr/>
          <p:nvPr/>
        </p:nvPicPr>
        <p:blipFill>
          <a:blip r:embed="rId5"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9472801" y="258577"/>
            <a:ext cx="499533" cy="499533"/>
          </a:xfrm>
          <a:prstGeom prst="rect">
            <a:avLst/>
          </a:prstGeom>
          <a:noFill/>
          <a:ln>
            <a:noFill/>
          </a:ln>
        </p:spPr>
      </p:pic>
      <p:pic>
        <p:nvPicPr>
          <p:cNvPr id="76" name="Picture 75"/>
          <p:cNvPicPr/>
          <p:nvPr/>
        </p:nvPicPr>
        <p:blipFill>
          <a:blip r:embed="rId6" cstate="print"/>
          <a:srcRect t="12762"/>
          <a:stretch>
            <a:fillRect/>
          </a:stretch>
        </p:blipFill>
        <p:spPr bwMode="auto">
          <a:xfrm>
            <a:off x="754697" y="5090160"/>
            <a:ext cx="2656205" cy="1463040"/>
          </a:xfrm>
          <a:prstGeom prst="rect">
            <a:avLst/>
          </a:prstGeom>
          <a:solidFill>
            <a:srgbClr val="FFFFFF">
              <a:shade val="85000"/>
            </a:srgbClr>
          </a:solidFill>
          <a:ln w="19050"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7" name="Picture 76"/>
          <p:cNvPicPr/>
          <p:nvPr/>
        </p:nvPicPr>
        <p:blipFill>
          <a:blip r:embed="rId7" cstate="print"/>
          <a:srcRect t="25182" b="26617"/>
          <a:stretch>
            <a:fillRect/>
          </a:stretch>
        </p:blipFill>
        <p:spPr bwMode="auto">
          <a:xfrm>
            <a:off x="3423073" y="4988560"/>
            <a:ext cx="2592000" cy="1567440"/>
          </a:xfrm>
          <a:prstGeom prst="rect">
            <a:avLst/>
          </a:prstGeom>
          <a:solidFill>
            <a:srgbClr val="FFFFFF">
              <a:shade val="85000"/>
            </a:srgbClr>
          </a:solidFill>
          <a:ln w="19050"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218" name="Picture 2" descr="PT AKR Corporindo Tbk"/>
          <p:cNvPicPr>
            <a:picLocks noChangeAspect="1" noChangeArrowheads="1"/>
          </p:cNvPicPr>
          <p:nvPr/>
        </p:nvPicPr>
        <p:blipFill>
          <a:blip r:embed="rId8"/>
          <a:srcRect/>
          <a:stretch>
            <a:fillRect/>
          </a:stretch>
        </p:blipFill>
        <p:spPr bwMode="auto">
          <a:xfrm>
            <a:off x="6038215" y="4839018"/>
            <a:ext cx="2556000" cy="1700903"/>
          </a:xfrm>
          <a:prstGeom prst="rect">
            <a:avLst/>
          </a:prstGeom>
          <a:noFill/>
          <a:ln w="19050">
            <a:solidFill>
              <a:schemeClr val="tx1"/>
            </a:solidFill>
          </a:ln>
        </p:spPr>
      </p:pic>
      <p:pic>
        <p:nvPicPr>
          <p:cNvPr id="78" name="Picture 77"/>
          <p:cNvPicPr/>
          <p:nvPr/>
        </p:nvPicPr>
        <p:blipFill>
          <a:blip r:embed="rId9" cstate="print"/>
          <a:srcRect/>
          <a:stretch>
            <a:fillRect/>
          </a:stretch>
        </p:blipFill>
        <p:spPr bwMode="auto">
          <a:xfrm>
            <a:off x="8600863" y="5187636"/>
            <a:ext cx="2630593" cy="1370856"/>
          </a:xfrm>
          <a:prstGeom prst="rect">
            <a:avLst/>
          </a:prstGeom>
          <a:solidFill>
            <a:srgbClr val="FFFFFF">
              <a:shade val="85000"/>
            </a:srgbClr>
          </a:solidFill>
          <a:ln w="19050"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xmlns="" val="1853881104"/>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3414704F-5CF3-8E22-8F81-73117F2069A9}"/>
              </a:ext>
            </a:extLst>
          </p:cNvPr>
          <p:cNvSpPr/>
          <p:nvPr/>
        </p:nvSpPr>
        <p:spPr>
          <a:xfrm>
            <a:off x="941529" y="345130"/>
            <a:ext cx="5468138" cy="461665"/>
          </a:xfrm>
          <a:prstGeom prst="rect">
            <a:avLst/>
          </a:prstGeom>
          <a:solidFill>
            <a:schemeClr val="accent5">
              <a:lumMod val="50000"/>
            </a:schemeClr>
          </a:solidFill>
          <a:ln w="19050">
            <a:solidFill>
              <a:srgbClr val="C00000"/>
            </a:solidFill>
          </a:ln>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lIns="180188" tIns="216225" rIns="180188" rtlCol="0" anchor="t" anchorCtr="0"/>
          <a:lstStyle/>
          <a:p>
            <a:pPr algn="ctr" defTabSz="915314">
              <a:lnSpc>
                <a:spcPct val="50000"/>
              </a:lnSpc>
            </a:pPr>
            <a:r>
              <a:rPr lang="en-US" sz="2400" b="1" i="1" kern="0" dirty="0">
                <a:solidFill>
                  <a:schemeClr val="bg1"/>
                </a:solidFill>
                <a:effectLst/>
                <a:latin typeface="Arial" panose="020B0604020202020204" pitchFamily="34" charset="0"/>
                <a:ea typeface="Calibri" panose="020F0502020204030204" pitchFamily="34" charset="0"/>
                <a:cs typeface="Arial" panose="020B0604020202020204" pitchFamily="34" charset="0"/>
              </a:rPr>
              <a:t>GAGASAN INOVATIF</a:t>
            </a:r>
            <a:endParaRPr lang="en-ID" sz="1800" b="1" kern="0" dirty="0">
              <a:effectLst/>
              <a:latin typeface="Arial" panose="020B0604020202020204" pitchFamily="34" charset="0"/>
              <a:ea typeface="Arial" panose="020B0604020202020204" pitchFamily="34" charset="0"/>
            </a:endParaRPr>
          </a:p>
        </p:txBody>
      </p:sp>
      <p:sp>
        <p:nvSpPr>
          <p:cNvPr id="11" name="Rectangle 10">
            <a:extLst>
              <a:ext uri="{FF2B5EF4-FFF2-40B4-BE49-F238E27FC236}">
                <a16:creationId xmlns:a16="http://schemas.microsoft.com/office/drawing/2014/main" xmlns="" id="{AD91A5B6-2E22-DD5C-9206-1CB7C59BEF05}"/>
              </a:ext>
            </a:extLst>
          </p:cNvPr>
          <p:cNvSpPr/>
          <p:nvPr/>
        </p:nvSpPr>
        <p:spPr>
          <a:xfrm>
            <a:off x="975901" y="939203"/>
            <a:ext cx="5025459" cy="3703917"/>
          </a:xfrm>
          <a:prstGeom prst="rect">
            <a:avLst/>
          </a:prstGeom>
          <a:solidFill>
            <a:schemeClr val="bg2"/>
          </a:solidFill>
          <a:ln/>
        </p:spPr>
        <p:style>
          <a:lnRef idx="2">
            <a:schemeClr val="accent2">
              <a:shade val="50000"/>
            </a:schemeClr>
          </a:lnRef>
          <a:fillRef idx="1">
            <a:schemeClr val="accent2"/>
          </a:fillRef>
          <a:effectRef idx="0">
            <a:schemeClr val="accent2"/>
          </a:effectRef>
          <a:fontRef idx="minor">
            <a:schemeClr val="lt1"/>
          </a:fontRef>
        </p:style>
        <p:txBody>
          <a:bodyPr/>
          <a:lstStyle/>
          <a:p>
            <a:pPr marL="263525" lvl="0" indent="-263525" algn="ctr">
              <a:lnSpc>
                <a:spcPct val="150000"/>
              </a:lnSpc>
              <a:buSzPts val="1200"/>
              <a:buAutoNum type="arabicPeriod"/>
              <a:tabLst>
                <a:tab pos="538163" algn="l"/>
              </a:tabLst>
            </a:pPr>
            <a:r>
              <a:rPr lang="en-GB" sz="1400" b="1" dirty="0" smtClean="0">
                <a:solidFill>
                  <a:schemeClr val="tx1"/>
                </a:solidFill>
                <a:latin typeface="Arial" panose="020B0604020202020204" pitchFamily="34" charset="0"/>
                <a:cs typeface="Arial" panose="020B0604020202020204" pitchFamily="34" charset="0"/>
              </a:rPr>
              <a:t>MEMBANGUN TIM EFEKTIF</a:t>
            </a:r>
          </a:p>
        </p:txBody>
      </p:sp>
      <p:pic>
        <p:nvPicPr>
          <p:cNvPr id="6" name="Picture 5"/>
          <p:cNvPicPr/>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7042465" y="273826"/>
            <a:ext cx="1100832" cy="506029"/>
          </a:xfrm>
          <a:prstGeom prst="rect">
            <a:avLst/>
          </a:prstGeom>
        </p:spPr>
      </p:pic>
      <p:pic>
        <p:nvPicPr>
          <p:cNvPr id="7" name="Picture 6" descr="PT AKR Corporindo Tbk"/>
          <p:cNvPicPr/>
          <p:nvPr/>
        </p:nvPicPr>
        <p:blipFill>
          <a:blip r:embed="rId3" cstate="print">
            <a:clrChange>
              <a:clrFrom>
                <a:srgbClr val="FFFFFF"/>
              </a:clrFrom>
              <a:clrTo>
                <a:srgbClr val="FFFFFF">
                  <a:alpha val="0"/>
                </a:srgbClr>
              </a:clrTo>
            </a:clrChange>
          </a:blip>
          <a:srcRect l="19380" t="41847" r="19158" b="40275"/>
          <a:stretch>
            <a:fillRect/>
          </a:stretch>
        </p:blipFill>
        <p:spPr bwMode="auto">
          <a:xfrm>
            <a:off x="9364133" y="424293"/>
            <a:ext cx="1862667" cy="304800"/>
          </a:xfrm>
          <a:prstGeom prst="rect">
            <a:avLst/>
          </a:prstGeom>
          <a:noFill/>
          <a:ln w="9525">
            <a:noFill/>
            <a:miter lim="800000"/>
            <a:headEnd/>
            <a:tailEnd/>
          </a:ln>
        </p:spPr>
      </p:pic>
      <p:pic>
        <p:nvPicPr>
          <p:cNvPr id="8" name="Picture 7" descr="Direktorat Pengamanan Obyek Vital"/>
          <p:cNvPicPr/>
          <p:nvPr/>
        </p:nvPicPr>
        <p:blipFill>
          <a:blip r:embed="rId4" cstate="print">
            <a:clrChange>
              <a:clrFrom>
                <a:srgbClr val="FFFFFF"/>
              </a:clrFrom>
              <a:clrTo>
                <a:srgbClr val="FFFFFF">
                  <a:alpha val="0"/>
                </a:srgbClr>
              </a:clrTo>
            </a:clrChange>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8240290" y="239340"/>
            <a:ext cx="541867" cy="541867"/>
          </a:xfrm>
          <a:prstGeom prst="rect">
            <a:avLst/>
          </a:prstGeom>
          <a:noFill/>
          <a:ln>
            <a:noFill/>
          </a:ln>
        </p:spPr>
      </p:pic>
      <p:pic>
        <p:nvPicPr>
          <p:cNvPr id="9" name="Picture 8" descr="PTPN IV Regional I Lakukan Penanaman Perdana Program ..."/>
          <p:cNvPicPr/>
          <p:nvPr/>
        </p:nvPicPr>
        <p:blipFill>
          <a:blip r:embed="rId5"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8863201" y="258577"/>
            <a:ext cx="499533" cy="499533"/>
          </a:xfrm>
          <a:prstGeom prst="rect">
            <a:avLst/>
          </a:prstGeom>
          <a:noFill/>
          <a:ln>
            <a:noFill/>
          </a:ln>
        </p:spPr>
      </p:pic>
      <p:sp>
        <p:nvSpPr>
          <p:cNvPr id="10" name="Rectangle 9">
            <a:extLst>
              <a:ext uri="{FF2B5EF4-FFF2-40B4-BE49-F238E27FC236}">
                <a16:creationId xmlns:a16="http://schemas.microsoft.com/office/drawing/2014/main" xmlns="" id="{AD91A5B6-2E22-DD5C-9206-1CB7C59BEF05}"/>
              </a:ext>
            </a:extLst>
          </p:cNvPr>
          <p:cNvSpPr/>
          <p:nvPr/>
        </p:nvSpPr>
        <p:spPr>
          <a:xfrm>
            <a:off x="6018461" y="2844801"/>
            <a:ext cx="4842579" cy="3342640"/>
          </a:xfrm>
          <a:prstGeom prst="rect">
            <a:avLst/>
          </a:prstGeom>
          <a:solidFill>
            <a:schemeClr val="bg2"/>
          </a:solidFill>
          <a:ln/>
        </p:spPr>
        <p:style>
          <a:lnRef idx="2">
            <a:schemeClr val="accent2">
              <a:shade val="50000"/>
            </a:schemeClr>
          </a:lnRef>
          <a:fillRef idx="1">
            <a:schemeClr val="accent2"/>
          </a:fillRef>
          <a:effectRef idx="0">
            <a:schemeClr val="accent2"/>
          </a:effectRef>
          <a:fontRef idx="minor">
            <a:schemeClr val="lt1"/>
          </a:fontRef>
        </p:style>
        <p:txBody>
          <a:bodyPr/>
          <a:lstStyle/>
          <a:p>
            <a:pPr marL="447675" lvl="0" indent="-447675" algn="ctr">
              <a:lnSpc>
                <a:spcPct val="150000"/>
              </a:lnSpc>
              <a:buSzPts val="1200"/>
            </a:pPr>
            <a:r>
              <a:rPr lang="en-GB" sz="1400" b="1" dirty="0" smtClean="0">
                <a:solidFill>
                  <a:schemeClr val="tx1"/>
                </a:solidFill>
                <a:latin typeface="Arial" panose="020B0604020202020204" pitchFamily="34" charset="0"/>
                <a:cs typeface="Arial" panose="020B0604020202020204" pitchFamily="34" charset="0"/>
              </a:rPr>
              <a:t>2.	MEMBANGUN </a:t>
            </a:r>
            <a:r>
              <a:rPr lang="en-GB" sz="1400" b="1" dirty="0">
                <a:solidFill>
                  <a:schemeClr val="tx1"/>
                </a:solidFill>
                <a:latin typeface="Arial" panose="020B0604020202020204" pitchFamily="34" charset="0"/>
                <a:cs typeface="Arial" panose="020B0604020202020204" pitchFamily="34" charset="0"/>
              </a:rPr>
              <a:t>DUKUNGAN STAKEHOLDER </a:t>
            </a:r>
            <a:r>
              <a:rPr lang="en-GB" sz="1400" b="1" dirty="0" smtClean="0">
                <a:solidFill>
                  <a:schemeClr val="tx1"/>
                </a:solidFill>
                <a:latin typeface="Arial" panose="020B0604020202020204" pitchFamily="34" charset="0"/>
                <a:cs typeface="Arial" panose="020B0604020202020204" pitchFamily="34" charset="0"/>
              </a:rPr>
              <a:t/>
            </a:r>
            <a:br>
              <a:rPr lang="en-GB" sz="1400" b="1" dirty="0" smtClean="0">
                <a:solidFill>
                  <a:schemeClr val="tx1"/>
                </a:solidFill>
                <a:latin typeface="Arial" panose="020B0604020202020204" pitchFamily="34" charset="0"/>
                <a:cs typeface="Arial" panose="020B0604020202020204" pitchFamily="34" charset="0"/>
              </a:rPr>
            </a:br>
            <a:r>
              <a:rPr lang="en-GB" sz="1400" b="1" dirty="0" smtClean="0">
                <a:solidFill>
                  <a:schemeClr val="tx1"/>
                </a:solidFill>
                <a:latin typeface="Arial" panose="020B0604020202020204" pitchFamily="34" charset="0"/>
                <a:cs typeface="Arial" panose="020B0604020202020204" pitchFamily="34" charset="0"/>
              </a:rPr>
              <a:t>(</a:t>
            </a:r>
            <a:r>
              <a:rPr lang="en-GB" sz="1400" b="1" dirty="0">
                <a:solidFill>
                  <a:schemeClr val="tx1"/>
                </a:solidFill>
                <a:latin typeface="Arial" panose="020B0604020202020204" pitchFamily="34" charset="0"/>
                <a:cs typeface="Arial" panose="020B0604020202020204" pitchFamily="34" charset="0"/>
              </a:rPr>
              <a:t>TNI, </a:t>
            </a:r>
            <a:r>
              <a:rPr lang="en-GB" sz="1400" b="1" dirty="0" err="1">
                <a:solidFill>
                  <a:schemeClr val="tx1"/>
                </a:solidFill>
                <a:latin typeface="Arial" panose="020B0604020202020204" pitchFamily="34" charset="0"/>
                <a:cs typeface="Arial" panose="020B0604020202020204" pitchFamily="34" charset="0"/>
              </a:rPr>
              <a:t>disnaker</a:t>
            </a:r>
            <a:r>
              <a:rPr lang="en-GB" sz="1400" b="1" dirty="0">
                <a:solidFill>
                  <a:schemeClr val="tx1"/>
                </a:solidFill>
                <a:latin typeface="Arial" panose="020B0604020202020204" pitchFamily="34" charset="0"/>
                <a:cs typeface="Arial" panose="020B0604020202020204" pitchFamily="34" charset="0"/>
              </a:rPr>
              <a:t>, </a:t>
            </a:r>
            <a:r>
              <a:rPr lang="en-GB" sz="1400" b="1" dirty="0" err="1">
                <a:solidFill>
                  <a:schemeClr val="tx1"/>
                </a:solidFill>
                <a:latin typeface="Arial" panose="020B0604020202020204" pitchFamily="34" charset="0"/>
                <a:cs typeface="Arial" panose="020B0604020202020204" pitchFamily="34" charset="0"/>
              </a:rPr>
              <a:t>apindo</a:t>
            </a:r>
            <a:r>
              <a:rPr lang="en-GB" sz="1400" b="1" dirty="0">
                <a:solidFill>
                  <a:schemeClr val="tx1"/>
                </a:solidFill>
                <a:latin typeface="Arial" panose="020B0604020202020204" pitchFamily="34" charset="0"/>
                <a:cs typeface="Arial" panose="020B0604020202020204" pitchFamily="34" charset="0"/>
              </a:rPr>
              <a:t> dan BUJP)</a:t>
            </a:r>
          </a:p>
          <a:p>
            <a:pPr marL="342900" lvl="0" indent="-342900" algn="just">
              <a:buSzPts val="1200"/>
            </a:pPr>
            <a:endParaRPr lang="en-GB" b="1" dirty="0">
              <a:latin typeface="Arial" panose="020B0604020202020204" pitchFamily="34" charset="0"/>
            </a:endParaRPr>
          </a:p>
        </p:txBody>
      </p:sp>
      <p:pic>
        <p:nvPicPr>
          <p:cNvPr id="16" name="Picture 15"/>
          <p:cNvPicPr/>
          <p:nvPr/>
        </p:nvPicPr>
        <p:blipFill>
          <a:blip r:embed="rId6" cstate="print"/>
          <a:srcRect/>
          <a:stretch>
            <a:fillRect/>
          </a:stretch>
        </p:blipFill>
        <p:spPr bwMode="auto">
          <a:xfrm>
            <a:off x="1010867" y="1287356"/>
            <a:ext cx="2651125" cy="1821603"/>
          </a:xfrm>
          <a:prstGeom prst="rect">
            <a:avLst/>
          </a:prstGeom>
          <a:solidFill>
            <a:srgbClr val="FFFFFF">
              <a:shade val="85000"/>
            </a:srgbClr>
          </a:solidFill>
          <a:ln w="19050"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Picture 16"/>
          <p:cNvPicPr/>
          <p:nvPr/>
        </p:nvPicPr>
        <p:blipFill>
          <a:blip r:embed="rId7" cstate="print"/>
          <a:srcRect/>
          <a:stretch>
            <a:fillRect/>
          </a:stretch>
        </p:blipFill>
        <p:spPr bwMode="auto">
          <a:xfrm>
            <a:off x="3044984" y="2450237"/>
            <a:ext cx="2969366" cy="2182723"/>
          </a:xfrm>
          <a:prstGeom prst="rect">
            <a:avLst/>
          </a:prstGeom>
          <a:solidFill>
            <a:srgbClr val="FFFFFF">
              <a:shade val="85000"/>
            </a:srgbClr>
          </a:solidFill>
          <a:ln w="19050"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Picture 18"/>
          <p:cNvPicPr/>
          <p:nvPr/>
        </p:nvPicPr>
        <p:blipFill>
          <a:blip r:embed="rId8" cstate="print"/>
          <a:srcRect/>
          <a:stretch>
            <a:fillRect/>
          </a:stretch>
        </p:blipFill>
        <p:spPr bwMode="auto">
          <a:xfrm>
            <a:off x="8235103" y="4683760"/>
            <a:ext cx="2630593" cy="1498812"/>
          </a:xfrm>
          <a:prstGeom prst="rect">
            <a:avLst/>
          </a:prstGeom>
          <a:solidFill>
            <a:srgbClr val="FFFFFF">
              <a:shade val="85000"/>
            </a:srgbClr>
          </a:solidFill>
          <a:ln w="19050"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Picture 17"/>
          <p:cNvPicPr/>
          <p:nvPr/>
        </p:nvPicPr>
        <p:blipFill>
          <a:blip r:embed="rId9" cstate="print"/>
          <a:srcRect/>
          <a:stretch>
            <a:fillRect/>
          </a:stretch>
        </p:blipFill>
        <p:spPr bwMode="auto">
          <a:xfrm>
            <a:off x="6031336" y="3545840"/>
            <a:ext cx="2649008" cy="1548024"/>
          </a:xfrm>
          <a:prstGeom prst="rect">
            <a:avLst/>
          </a:prstGeom>
          <a:noFill/>
          <a:ln w="19050">
            <a:solidFill>
              <a:schemeClr val="tx1"/>
            </a:solidFill>
            <a:miter lim="800000"/>
            <a:headEnd/>
            <a:tailEnd/>
          </a:ln>
        </p:spPr>
      </p:pic>
    </p:spTree>
    <p:extLst>
      <p:ext uri="{BB962C8B-B14F-4D97-AF65-F5344CB8AC3E}">
        <p14:creationId xmlns:p14="http://schemas.microsoft.com/office/powerpoint/2010/main" xmlns="" val="42434501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3414704F-5CF3-8E22-8F81-73117F2069A9}"/>
              </a:ext>
            </a:extLst>
          </p:cNvPr>
          <p:cNvSpPr/>
          <p:nvPr/>
        </p:nvSpPr>
        <p:spPr>
          <a:xfrm>
            <a:off x="941529" y="345130"/>
            <a:ext cx="5468138" cy="461665"/>
          </a:xfrm>
          <a:prstGeom prst="rect">
            <a:avLst/>
          </a:prstGeom>
          <a:solidFill>
            <a:schemeClr val="accent5">
              <a:lumMod val="50000"/>
            </a:schemeClr>
          </a:solidFill>
          <a:ln w="19050">
            <a:solidFill>
              <a:srgbClr val="C00000"/>
            </a:solidFill>
          </a:ln>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lIns="180188" tIns="216225" rIns="180188" rtlCol="0" anchor="t" anchorCtr="0"/>
          <a:lstStyle/>
          <a:p>
            <a:pPr algn="ctr" defTabSz="915314">
              <a:lnSpc>
                <a:spcPct val="50000"/>
              </a:lnSpc>
            </a:pPr>
            <a:r>
              <a:rPr lang="en-US" sz="2400" b="1" i="1" kern="0" dirty="0">
                <a:solidFill>
                  <a:schemeClr val="bg1"/>
                </a:solidFill>
                <a:effectLst/>
                <a:latin typeface="Arial" panose="020B0604020202020204" pitchFamily="34" charset="0"/>
                <a:ea typeface="Calibri" panose="020F0502020204030204" pitchFamily="34" charset="0"/>
                <a:cs typeface="Arial" panose="020B0604020202020204" pitchFamily="34" charset="0"/>
              </a:rPr>
              <a:t>GAGASAN INOVATIF</a:t>
            </a:r>
            <a:endParaRPr lang="en-ID" sz="1800" b="1" kern="0" dirty="0">
              <a:effectLst/>
              <a:latin typeface="Arial" panose="020B0604020202020204" pitchFamily="34" charset="0"/>
              <a:ea typeface="Arial" panose="020B0604020202020204" pitchFamily="34" charset="0"/>
            </a:endParaRPr>
          </a:p>
        </p:txBody>
      </p:sp>
      <p:pic>
        <p:nvPicPr>
          <p:cNvPr id="6" name="Picture 5"/>
          <p:cNvPicPr/>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7042465" y="273826"/>
            <a:ext cx="1100832" cy="506029"/>
          </a:xfrm>
          <a:prstGeom prst="rect">
            <a:avLst/>
          </a:prstGeom>
        </p:spPr>
      </p:pic>
      <p:pic>
        <p:nvPicPr>
          <p:cNvPr id="7" name="Picture 6" descr="PT AKR Corporindo Tbk"/>
          <p:cNvPicPr/>
          <p:nvPr/>
        </p:nvPicPr>
        <p:blipFill>
          <a:blip r:embed="rId3" cstate="print">
            <a:clrChange>
              <a:clrFrom>
                <a:srgbClr val="FFFFFF"/>
              </a:clrFrom>
              <a:clrTo>
                <a:srgbClr val="FFFFFF">
                  <a:alpha val="0"/>
                </a:srgbClr>
              </a:clrTo>
            </a:clrChange>
          </a:blip>
          <a:srcRect l="19380" t="41847" r="19158" b="40275"/>
          <a:stretch>
            <a:fillRect/>
          </a:stretch>
        </p:blipFill>
        <p:spPr bwMode="auto">
          <a:xfrm>
            <a:off x="9364133" y="424293"/>
            <a:ext cx="1862667" cy="304800"/>
          </a:xfrm>
          <a:prstGeom prst="rect">
            <a:avLst/>
          </a:prstGeom>
          <a:noFill/>
          <a:ln w="9525">
            <a:noFill/>
            <a:miter lim="800000"/>
            <a:headEnd/>
            <a:tailEnd/>
          </a:ln>
        </p:spPr>
      </p:pic>
      <p:pic>
        <p:nvPicPr>
          <p:cNvPr id="8" name="Picture 7" descr="Direktorat Pengamanan Obyek Vital"/>
          <p:cNvPicPr/>
          <p:nvPr/>
        </p:nvPicPr>
        <p:blipFill>
          <a:blip r:embed="rId4" cstate="print">
            <a:clrChange>
              <a:clrFrom>
                <a:srgbClr val="FFFFFF"/>
              </a:clrFrom>
              <a:clrTo>
                <a:srgbClr val="FFFFFF">
                  <a:alpha val="0"/>
                </a:srgbClr>
              </a:clrTo>
            </a:clrChange>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8240290" y="239340"/>
            <a:ext cx="541867" cy="541867"/>
          </a:xfrm>
          <a:prstGeom prst="rect">
            <a:avLst/>
          </a:prstGeom>
          <a:noFill/>
          <a:ln>
            <a:noFill/>
          </a:ln>
        </p:spPr>
      </p:pic>
      <p:pic>
        <p:nvPicPr>
          <p:cNvPr id="9" name="Picture 8" descr="PTPN IV Regional I Lakukan Penanaman Perdana Program ..."/>
          <p:cNvPicPr/>
          <p:nvPr/>
        </p:nvPicPr>
        <p:blipFill>
          <a:blip r:embed="rId5"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8863201" y="258577"/>
            <a:ext cx="499533" cy="499533"/>
          </a:xfrm>
          <a:prstGeom prst="rect">
            <a:avLst/>
          </a:prstGeom>
          <a:noFill/>
          <a:ln>
            <a:noFill/>
          </a:ln>
        </p:spPr>
      </p:pic>
      <p:sp>
        <p:nvSpPr>
          <p:cNvPr id="12" name="Rectangle 11">
            <a:extLst>
              <a:ext uri="{FF2B5EF4-FFF2-40B4-BE49-F238E27FC236}">
                <a16:creationId xmlns:a16="http://schemas.microsoft.com/office/drawing/2014/main" xmlns="" id="{AD91A5B6-2E22-DD5C-9206-1CB7C59BEF05}"/>
              </a:ext>
            </a:extLst>
          </p:cNvPr>
          <p:cNvSpPr/>
          <p:nvPr/>
        </p:nvSpPr>
        <p:spPr>
          <a:xfrm>
            <a:off x="928301" y="1030643"/>
            <a:ext cx="4415859" cy="4994237"/>
          </a:xfrm>
          <a:prstGeom prst="rect">
            <a:avLst/>
          </a:prstGeom>
          <a:solidFill>
            <a:schemeClr val="bg2"/>
          </a:solidFill>
          <a:ln/>
        </p:spPr>
        <p:style>
          <a:lnRef idx="2">
            <a:schemeClr val="accent2">
              <a:shade val="50000"/>
            </a:schemeClr>
          </a:lnRef>
          <a:fillRef idx="1">
            <a:schemeClr val="accent2"/>
          </a:fillRef>
          <a:effectRef idx="0">
            <a:schemeClr val="accent2"/>
          </a:effectRef>
          <a:fontRef idx="minor">
            <a:schemeClr val="lt1"/>
          </a:fontRef>
        </p:style>
        <p:txBody>
          <a:bodyPr/>
          <a:lstStyle/>
          <a:p>
            <a:pPr marL="355600" lvl="0" indent="-355600" algn="ctr">
              <a:lnSpc>
                <a:spcPct val="150000"/>
              </a:lnSpc>
              <a:buSzPts val="1200"/>
            </a:pPr>
            <a:r>
              <a:rPr lang="en-GB" sz="1400" b="1" dirty="0" smtClean="0">
                <a:solidFill>
                  <a:schemeClr val="tx1"/>
                </a:solidFill>
                <a:latin typeface="Arial" panose="020B0604020202020204" pitchFamily="34" charset="0"/>
                <a:cs typeface="Arial" panose="020B0604020202020204" pitchFamily="34" charset="0"/>
              </a:rPr>
              <a:t>3.	AKTIVASI </a:t>
            </a:r>
            <a:r>
              <a:rPr lang="en-GB" sz="1400" b="1" dirty="0">
                <a:solidFill>
                  <a:schemeClr val="tx1"/>
                </a:solidFill>
                <a:latin typeface="Arial" panose="020B0604020202020204" pitchFamily="34" charset="0"/>
                <a:cs typeface="Arial" panose="020B0604020202020204" pitchFamily="34" charset="0"/>
              </a:rPr>
              <a:t>APLIKASI </a:t>
            </a:r>
            <a:r>
              <a:rPr lang="en-GB" sz="1400" b="1" dirty="0" smtClean="0">
                <a:solidFill>
                  <a:schemeClr val="tx1"/>
                </a:solidFill>
                <a:latin typeface="Arial" panose="020B0604020202020204" pitchFamily="34" charset="0"/>
                <a:cs typeface="Arial" panose="020B0604020202020204" pitchFamily="34" charset="0"/>
              </a:rPr>
              <a:t>IKOVIT </a:t>
            </a:r>
            <a:r>
              <a:rPr lang="en-GB" sz="1400" b="1" dirty="0">
                <a:solidFill>
                  <a:schemeClr val="tx1"/>
                </a:solidFill>
                <a:latin typeface="Arial" panose="020B0604020202020204" pitchFamily="34" charset="0"/>
                <a:cs typeface="Arial" panose="020B0604020202020204" pitchFamily="34" charset="0"/>
              </a:rPr>
              <a:t>GO</a:t>
            </a:r>
          </a:p>
          <a:p>
            <a:pPr marL="342900" lvl="0" indent="-342900" algn="just">
              <a:buSzPts val="1200"/>
              <a:buAutoNum type="arabicPeriod"/>
            </a:pPr>
            <a:endParaRPr lang="en-GB" b="1" dirty="0">
              <a:latin typeface="Arial" panose="020B0604020202020204" pitchFamily="34" charset="0"/>
            </a:endParaRPr>
          </a:p>
        </p:txBody>
      </p:sp>
      <p:sp>
        <p:nvSpPr>
          <p:cNvPr id="13" name="Rectangle 12">
            <a:extLst>
              <a:ext uri="{FF2B5EF4-FFF2-40B4-BE49-F238E27FC236}">
                <a16:creationId xmlns:a16="http://schemas.microsoft.com/office/drawing/2014/main" xmlns="" id="{AD91A5B6-2E22-DD5C-9206-1CB7C59BEF05}"/>
              </a:ext>
            </a:extLst>
          </p:cNvPr>
          <p:cNvSpPr/>
          <p:nvPr/>
        </p:nvSpPr>
        <p:spPr>
          <a:xfrm>
            <a:off x="6126481" y="1040803"/>
            <a:ext cx="4805680" cy="4130637"/>
          </a:xfrm>
          <a:prstGeom prst="rect">
            <a:avLst/>
          </a:prstGeom>
          <a:solidFill>
            <a:schemeClr val="bg2"/>
          </a:solidFill>
          <a:ln/>
        </p:spPr>
        <p:style>
          <a:lnRef idx="2">
            <a:schemeClr val="accent2">
              <a:shade val="50000"/>
            </a:schemeClr>
          </a:lnRef>
          <a:fillRef idx="1">
            <a:schemeClr val="accent2"/>
          </a:fillRef>
          <a:effectRef idx="0">
            <a:schemeClr val="accent2"/>
          </a:effectRef>
          <a:fontRef idx="minor">
            <a:schemeClr val="lt1"/>
          </a:fontRef>
        </p:style>
        <p:txBody>
          <a:bodyPr/>
          <a:lstStyle/>
          <a:p>
            <a:pPr marL="355600" lvl="0" indent="-355600" algn="ctr">
              <a:lnSpc>
                <a:spcPct val="150000"/>
              </a:lnSpc>
              <a:buSzPts val="1200"/>
            </a:pPr>
            <a:r>
              <a:rPr lang="en-GB" sz="1400" b="1" dirty="0" smtClean="0">
                <a:solidFill>
                  <a:schemeClr val="tx1"/>
                </a:solidFill>
                <a:latin typeface="Arial" panose="020B0604020202020204" pitchFamily="34" charset="0"/>
                <a:cs typeface="Arial" panose="020B0604020202020204" pitchFamily="34" charset="0"/>
              </a:rPr>
              <a:t>4.	MEMBUAT </a:t>
            </a:r>
            <a:r>
              <a:rPr lang="en-GB" sz="1400" b="1" dirty="0">
                <a:solidFill>
                  <a:schemeClr val="tx1"/>
                </a:solidFill>
                <a:latin typeface="Arial" panose="020B0604020202020204" pitchFamily="34" charset="0"/>
                <a:cs typeface="Arial" panose="020B0604020202020204" pitchFamily="34" charset="0"/>
              </a:rPr>
              <a:t>SOP SYSTEM PENGAWASAN</a:t>
            </a:r>
          </a:p>
          <a:p>
            <a:pPr marL="342900" lvl="0" indent="-342900" algn="just">
              <a:buSzPts val="1200"/>
              <a:buAutoNum type="arabicPeriod"/>
            </a:pPr>
            <a:endParaRPr lang="en-GB" b="1" dirty="0">
              <a:latin typeface="Arial" panose="020B0604020202020204" pitchFamily="34" charset="0"/>
            </a:endParaRPr>
          </a:p>
        </p:txBody>
      </p:sp>
      <p:pic>
        <p:nvPicPr>
          <p:cNvPr id="94210" name="Picture 2"/>
          <p:cNvPicPr>
            <a:picLocks noChangeAspect="1" noChangeArrowheads="1"/>
          </p:cNvPicPr>
          <p:nvPr/>
        </p:nvPicPr>
        <p:blipFill>
          <a:blip r:embed="rId6" cstate="print"/>
          <a:srcRect t="11100" b="6200"/>
          <a:stretch>
            <a:fillRect/>
          </a:stretch>
        </p:blipFill>
        <p:spPr bwMode="auto">
          <a:xfrm>
            <a:off x="1026160" y="1385081"/>
            <a:ext cx="2414157" cy="2435483"/>
          </a:xfrm>
          <a:prstGeom prst="rect">
            <a:avLst/>
          </a:prstGeom>
          <a:noFill/>
          <a:ln w="9525">
            <a:noFill/>
            <a:miter lim="800000"/>
            <a:headEnd/>
            <a:tailEnd/>
          </a:ln>
          <a:effectLst/>
        </p:spPr>
      </p:pic>
      <p:sp>
        <p:nvSpPr>
          <p:cNvPr id="94211" name="Oval 79"/>
          <p:cNvSpPr>
            <a:spLocks noChangeArrowheads="1"/>
          </p:cNvSpPr>
          <p:nvPr/>
        </p:nvSpPr>
        <p:spPr bwMode="auto">
          <a:xfrm>
            <a:off x="7184073" y="1781810"/>
            <a:ext cx="2676207" cy="2645410"/>
          </a:xfrm>
          <a:prstGeom prst="ellipse">
            <a:avLst/>
          </a:prstGeom>
          <a:noFill/>
          <a:ln w="76200">
            <a:solidFill>
              <a:srgbClr val="00B050"/>
            </a:solidFill>
            <a:round/>
            <a:headEnd/>
            <a:tailEnd/>
          </a:ln>
        </p:spPr>
        <p:txBody>
          <a:bodyPr vert="horz" wrap="square" lIns="91440" tIns="45720" rIns="91440" bIns="45720" numCol="1" anchor="ctr" anchorCtr="0" compatLnSpc="1">
            <a:prstTxWarp prst="textNoShape">
              <a:avLst/>
            </a:prstTxWarp>
          </a:bodyPr>
          <a:lstStyle/>
          <a:p>
            <a:endParaRPr lang="en-US" dirty="0"/>
          </a:p>
        </p:txBody>
      </p:sp>
      <p:sp>
        <p:nvSpPr>
          <p:cNvPr id="94213" name="Rectangle: Rounded Corners 67"/>
          <p:cNvSpPr>
            <a:spLocks noChangeArrowheads="1"/>
          </p:cNvSpPr>
          <p:nvPr/>
        </p:nvSpPr>
        <p:spPr bwMode="auto">
          <a:xfrm>
            <a:off x="8026279" y="1553620"/>
            <a:ext cx="971550" cy="466725"/>
          </a:xfrm>
          <a:prstGeom prst="roundRect">
            <a:avLst>
              <a:gd name="adj" fmla="val 16667"/>
            </a:avLst>
          </a:prstGeom>
          <a:solidFill>
            <a:srgbClr val="8DB3E2"/>
          </a:solidFill>
          <a:ln w="25400">
            <a:solidFill>
              <a:srgbClr val="243F60"/>
            </a:solid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900" b="1" i="0" u="none" strike="noStrike" cap="none" normalizeH="0" baseline="0" dirty="0" smtClean="0">
                <a:ln>
                  <a:noFill/>
                </a:ln>
                <a:solidFill>
                  <a:schemeClr val="tx1"/>
                </a:solidFill>
                <a:effectLst/>
                <a:latin typeface="Calibri" pitchFamily="34" charset="0"/>
                <a:cs typeface="Arial" pitchFamily="34" charset="0"/>
              </a:rPr>
              <a:t>BENTUK PENGAMANAN</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4214" name="Rectangle: Rounded Corners 74"/>
          <p:cNvSpPr>
            <a:spLocks noChangeArrowheads="1"/>
          </p:cNvSpPr>
          <p:nvPr/>
        </p:nvSpPr>
        <p:spPr bwMode="auto">
          <a:xfrm>
            <a:off x="6886475" y="2340698"/>
            <a:ext cx="971550" cy="466725"/>
          </a:xfrm>
          <a:prstGeom prst="roundRect">
            <a:avLst>
              <a:gd name="adj" fmla="val 16667"/>
            </a:avLst>
          </a:prstGeom>
          <a:solidFill>
            <a:srgbClr val="8DB3E2"/>
          </a:solidFill>
          <a:ln w="25400">
            <a:solidFill>
              <a:srgbClr val="243F60"/>
            </a:solid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900" b="1" i="0" u="none" strike="noStrike" cap="none" normalizeH="0" baseline="0" smtClean="0">
                <a:ln>
                  <a:noFill/>
                </a:ln>
                <a:solidFill>
                  <a:schemeClr val="tx1"/>
                </a:solidFill>
                <a:effectLst/>
                <a:latin typeface="Calibri" pitchFamily="34" charset="0"/>
                <a:cs typeface="Arial" pitchFamily="34" charset="0"/>
              </a:rPr>
              <a:t>AREA PENGAMANAN</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4215" name="Rectangle: Rounded Corners 75"/>
          <p:cNvSpPr>
            <a:spLocks noChangeArrowheads="1"/>
          </p:cNvSpPr>
          <p:nvPr/>
        </p:nvSpPr>
        <p:spPr bwMode="auto">
          <a:xfrm>
            <a:off x="9300017" y="2444871"/>
            <a:ext cx="971550" cy="466725"/>
          </a:xfrm>
          <a:prstGeom prst="roundRect">
            <a:avLst>
              <a:gd name="adj" fmla="val 16667"/>
            </a:avLst>
          </a:prstGeom>
          <a:solidFill>
            <a:srgbClr val="8DB3E2"/>
          </a:solidFill>
          <a:ln w="25400">
            <a:solidFill>
              <a:srgbClr val="243F60"/>
            </a:solid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900" b="1" i="0" u="none" strike="noStrike" cap="none" normalizeH="0" baseline="0" dirty="0" smtClean="0">
                <a:ln>
                  <a:noFill/>
                </a:ln>
                <a:solidFill>
                  <a:schemeClr val="tx1"/>
                </a:solidFill>
                <a:effectLst/>
                <a:latin typeface="Calibri" pitchFamily="34" charset="0"/>
                <a:cs typeface="Arial" pitchFamily="34" charset="0"/>
              </a:rPr>
              <a:t>SIFAT PENGAMANAN</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4216" name="Rectangle: Rounded Corners 73"/>
          <p:cNvSpPr>
            <a:spLocks noChangeArrowheads="1"/>
          </p:cNvSpPr>
          <p:nvPr/>
        </p:nvSpPr>
        <p:spPr bwMode="auto">
          <a:xfrm>
            <a:off x="9252132" y="3469230"/>
            <a:ext cx="971550" cy="466725"/>
          </a:xfrm>
          <a:prstGeom prst="roundRect">
            <a:avLst>
              <a:gd name="adj" fmla="val 16667"/>
            </a:avLst>
          </a:prstGeom>
          <a:solidFill>
            <a:srgbClr val="8DB3E2"/>
          </a:solidFill>
          <a:ln w="25400">
            <a:solidFill>
              <a:srgbClr val="243F60"/>
            </a:solid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900" b="1" i="0" u="none" strike="noStrike" cap="none" normalizeH="0" baseline="0" smtClean="0">
                <a:ln>
                  <a:noFill/>
                </a:ln>
                <a:solidFill>
                  <a:schemeClr val="tx1"/>
                </a:solidFill>
                <a:effectLst/>
                <a:latin typeface="Calibri" pitchFamily="34" charset="0"/>
                <a:cs typeface="Arial" pitchFamily="34" charset="0"/>
              </a:rPr>
              <a:t>SASARAN PENGAMANAN</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4217" name="Rectangle: Rounded Corners 74"/>
          <p:cNvSpPr>
            <a:spLocks noChangeArrowheads="1"/>
          </p:cNvSpPr>
          <p:nvPr/>
        </p:nvSpPr>
        <p:spPr bwMode="auto">
          <a:xfrm>
            <a:off x="6770729" y="3353483"/>
            <a:ext cx="971550" cy="466725"/>
          </a:xfrm>
          <a:prstGeom prst="roundRect">
            <a:avLst>
              <a:gd name="adj" fmla="val 16667"/>
            </a:avLst>
          </a:prstGeom>
          <a:solidFill>
            <a:srgbClr val="8DB3E2"/>
          </a:solidFill>
          <a:ln w="25400">
            <a:solidFill>
              <a:srgbClr val="243F60"/>
            </a:solid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900" b="1" i="0" u="none" strike="noStrike" cap="none" normalizeH="0" baseline="0" smtClean="0">
                <a:ln>
                  <a:noFill/>
                </a:ln>
                <a:solidFill>
                  <a:schemeClr val="tx1"/>
                </a:solidFill>
                <a:effectLst/>
                <a:latin typeface="Calibri" pitchFamily="34" charset="0"/>
                <a:cs typeface="Arial" pitchFamily="34" charset="0"/>
              </a:rPr>
              <a:t>AREA PENGAMANAN</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4218" name="Arrow: Right 91"/>
          <p:cNvSpPr>
            <a:spLocks noChangeArrowheads="1"/>
          </p:cNvSpPr>
          <p:nvPr/>
        </p:nvSpPr>
        <p:spPr bwMode="auto">
          <a:xfrm rot="19777101">
            <a:off x="7693368" y="1916518"/>
            <a:ext cx="324000" cy="108000"/>
          </a:xfrm>
          <a:prstGeom prst="rightArrow">
            <a:avLst>
              <a:gd name="adj1" fmla="val 50000"/>
              <a:gd name="adj2" fmla="val 50122"/>
            </a:avLst>
          </a:prstGeom>
          <a:noFill/>
          <a:ln w="25400">
            <a:solidFill>
              <a:srgbClr val="00B050"/>
            </a:solidFill>
            <a:miter lim="800000"/>
            <a:headEnd/>
            <a:tailEnd/>
          </a:ln>
        </p:spPr>
        <p:txBody>
          <a:bodyPr vert="horz" wrap="square" lIns="91440" tIns="45720" rIns="91440" bIns="45720" numCol="1" anchor="ctr" anchorCtr="0" compatLnSpc="1">
            <a:prstTxWarp prst="textNoShape">
              <a:avLst/>
            </a:prstTxWarp>
          </a:bodyPr>
          <a:lstStyle/>
          <a:p>
            <a:endParaRPr lang="en-US"/>
          </a:p>
        </p:txBody>
      </p:sp>
      <p:sp>
        <p:nvSpPr>
          <p:cNvPr id="9218" name="AutoShape 2" descr="BNI Biayai Perobatan Sakit Kanker Tersangka Kredit Fiktif - Tribun-medan.co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220" name="AutoShape 4" descr="BNI Biayai Perobatan Sakit Kanker Tersangka Kredit Fiktif - Tribun-medan.co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222" name="Picture 6" descr="Luar Biasa..!! Bank Aceh Syariah Expansi ke Ibu Kota Buka Kantor Cabang di  Pusat Kota"/>
          <p:cNvPicPr>
            <a:picLocks noChangeAspect="1" noChangeArrowheads="1"/>
          </p:cNvPicPr>
          <p:nvPr/>
        </p:nvPicPr>
        <p:blipFill>
          <a:blip r:embed="rId7"/>
          <a:srcRect t="9545" b="28040"/>
          <a:stretch>
            <a:fillRect/>
          </a:stretch>
        </p:blipFill>
        <p:spPr bwMode="auto">
          <a:xfrm>
            <a:off x="5382228" y="4583575"/>
            <a:ext cx="5532699" cy="1967695"/>
          </a:xfrm>
          <a:prstGeom prst="rect">
            <a:avLst/>
          </a:prstGeom>
          <a:noFill/>
          <a:ln w="19050">
            <a:solidFill>
              <a:schemeClr val="tx1"/>
            </a:solidFill>
          </a:ln>
        </p:spPr>
      </p:pic>
      <p:pic>
        <p:nvPicPr>
          <p:cNvPr id="2050" name="Picture 2"/>
          <p:cNvPicPr>
            <a:picLocks noChangeAspect="1" noChangeArrowheads="1"/>
          </p:cNvPicPr>
          <p:nvPr/>
        </p:nvPicPr>
        <p:blipFill>
          <a:blip r:embed="rId8"/>
          <a:srcRect/>
          <a:stretch>
            <a:fillRect/>
          </a:stretch>
        </p:blipFill>
        <p:spPr bwMode="auto">
          <a:xfrm>
            <a:off x="1015876" y="3829617"/>
            <a:ext cx="4271348" cy="2141427"/>
          </a:xfrm>
          <a:prstGeom prst="rect">
            <a:avLst/>
          </a:prstGeom>
          <a:noFill/>
          <a:ln w="9525">
            <a:noFill/>
            <a:miter lim="800000"/>
            <a:headEnd/>
            <a:tailEnd/>
          </a:ln>
          <a:effectLst/>
        </p:spPr>
      </p:pic>
      <p:sp>
        <p:nvSpPr>
          <p:cNvPr id="21" name="TextBox 20"/>
          <p:cNvSpPr txBox="1"/>
          <p:nvPr/>
        </p:nvSpPr>
        <p:spPr>
          <a:xfrm>
            <a:off x="3503680" y="1747318"/>
            <a:ext cx="1801652" cy="923330"/>
          </a:xfrm>
          <a:prstGeom prst="rect">
            <a:avLst/>
          </a:prstGeom>
          <a:noFill/>
        </p:spPr>
        <p:txBody>
          <a:bodyPr wrap="square" rtlCol="0">
            <a:spAutoFit/>
          </a:bodyPr>
          <a:lstStyle/>
          <a:p>
            <a:r>
              <a:rPr lang="en-US" dirty="0" smtClean="0"/>
              <a:t>User : admin</a:t>
            </a:r>
          </a:p>
          <a:p>
            <a:r>
              <a:rPr lang="en-US" dirty="0" smtClean="0"/>
              <a:t>Password : </a:t>
            </a:r>
            <a:r>
              <a:rPr lang="en-US" dirty="0" err="1" smtClean="0"/>
              <a:t>ikovitgo</a:t>
            </a:r>
            <a:endParaRPr lang="en-US" dirty="0"/>
          </a:p>
        </p:txBody>
      </p:sp>
    </p:spTree>
    <p:extLst>
      <p:ext uri="{BB962C8B-B14F-4D97-AF65-F5344CB8AC3E}">
        <p14:creationId xmlns:p14="http://schemas.microsoft.com/office/powerpoint/2010/main" xmlns="" val="42434501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3414704F-5CF3-8E22-8F81-73117F2069A9}"/>
              </a:ext>
            </a:extLst>
          </p:cNvPr>
          <p:cNvSpPr/>
          <p:nvPr/>
        </p:nvSpPr>
        <p:spPr>
          <a:xfrm>
            <a:off x="941529" y="345130"/>
            <a:ext cx="5468138" cy="461665"/>
          </a:xfrm>
          <a:prstGeom prst="rect">
            <a:avLst/>
          </a:prstGeom>
          <a:solidFill>
            <a:schemeClr val="accent5">
              <a:lumMod val="50000"/>
            </a:schemeClr>
          </a:solidFill>
          <a:ln w="19050">
            <a:solidFill>
              <a:srgbClr val="C00000"/>
            </a:solidFill>
          </a:ln>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lIns="180188" tIns="216225" rIns="180188" rtlCol="0" anchor="t" anchorCtr="0"/>
          <a:lstStyle/>
          <a:p>
            <a:pPr algn="ctr" defTabSz="915314">
              <a:lnSpc>
                <a:spcPct val="50000"/>
              </a:lnSpc>
            </a:pPr>
            <a:r>
              <a:rPr lang="en-US" sz="2400" b="1" i="1" kern="0" dirty="0">
                <a:solidFill>
                  <a:schemeClr val="bg1"/>
                </a:solidFill>
                <a:effectLst/>
                <a:latin typeface="Arial" panose="020B0604020202020204" pitchFamily="34" charset="0"/>
                <a:ea typeface="Calibri" panose="020F0502020204030204" pitchFamily="34" charset="0"/>
                <a:cs typeface="Arial" panose="020B0604020202020204" pitchFamily="34" charset="0"/>
              </a:rPr>
              <a:t>GAGASAN INOVATIF</a:t>
            </a:r>
            <a:endParaRPr lang="en-ID" sz="1800" b="1" kern="0" dirty="0">
              <a:effectLst/>
              <a:latin typeface="Arial" panose="020B0604020202020204" pitchFamily="34" charset="0"/>
              <a:ea typeface="Arial" panose="020B0604020202020204" pitchFamily="34" charset="0"/>
            </a:endParaRPr>
          </a:p>
        </p:txBody>
      </p:sp>
      <p:pic>
        <p:nvPicPr>
          <p:cNvPr id="6" name="Picture 5"/>
          <p:cNvPicPr/>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7042465" y="273826"/>
            <a:ext cx="1100832" cy="506029"/>
          </a:xfrm>
          <a:prstGeom prst="rect">
            <a:avLst/>
          </a:prstGeom>
        </p:spPr>
      </p:pic>
      <p:pic>
        <p:nvPicPr>
          <p:cNvPr id="7" name="Picture 6" descr="PT AKR Corporindo Tbk"/>
          <p:cNvPicPr/>
          <p:nvPr/>
        </p:nvPicPr>
        <p:blipFill>
          <a:blip r:embed="rId3" cstate="print">
            <a:clrChange>
              <a:clrFrom>
                <a:srgbClr val="FFFFFF"/>
              </a:clrFrom>
              <a:clrTo>
                <a:srgbClr val="FFFFFF">
                  <a:alpha val="0"/>
                </a:srgbClr>
              </a:clrTo>
            </a:clrChange>
          </a:blip>
          <a:srcRect l="19380" t="41847" r="19158" b="40275"/>
          <a:stretch>
            <a:fillRect/>
          </a:stretch>
        </p:blipFill>
        <p:spPr bwMode="auto">
          <a:xfrm>
            <a:off x="9364133" y="424293"/>
            <a:ext cx="1862667" cy="304800"/>
          </a:xfrm>
          <a:prstGeom prst="rect">
            <a:avLst/>
          </a:prstGeom>
          <a:noFill/>
          <a:ln w="9525">
            <a:noFill/>
            <a:miter lim="800000"/>
            <a:headEnd/>
            <a:tailEnd/>
          </a:ln>
        </p:spPr>
      </p:pic>
      <p:pic>
        <p:nvPicPr>
          <p:cNvPr id="8" name="Picture 7" descr="Direktorat Pengamanan Obyek Vital"/>
          <p:cNvPicPr/>
          <p:nvPr/>
        </p:nvPicPr>
        <p:blipFill>
          <a:blip r:embed="rId4" cstate="print">
            <a:clrChange>
              <a:clrFrom>
                <a:srgbClr val="FFFFFF"/>
              </a:clrFrom>
              <a:clrTo>
                <a:srgbClr val="FFFFFF">
                  <a:alpha val="0"/>
                </a:srgbClr>
              </a:clrTo>
            </a:clrChange>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8240290" y="239340"/>
            <a:ext cx="541867" cy="541867"/>
          </a:xfrm>
          <a:prstGeom prst="rect">
            <a:avLst/>
          </a:prstGeom>
          <a:noFill/>
          <a:ln>
            <a:noFill/>
          </a:ln>
        </p:spPr>
      </p:pic>
      <p:pic>
        <p:nvPicPr>
          <p:cNvPr id="9" name="Picture 8" descr="PTPN IV Regional I Lakukan Penanaman Perdana Program ..."/>
          <p:cNvPicPr/>
          <p:nvPr/>
        </p:nvPicPr>
        <p:blipFill>
          <a:blip r:embed="rId5"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8863201" y="258577"/>
            <a:ext cx="499533" cy="499533"/>
          </a:xfrm>
          <a:prstGeom prst="rect">
            <a:avLst/>
          </a:prstGeom>
          <a:noFill/>
          <a:ln>
            <a:noFill/>
          </a:ln>
        </p:spPr>
      </p:pic>
      <p:sp>
        <p:nvSpPr>
          <p:cNvPr id="14" name="Rectangle 13">
            <a:extLst>
              <a:ext uri="{FF2B5EF4-FFF2-40B4-BE49-F238E27FC236}">
                <a16:creationId xmlns:a16="http://schemas.microsoft.com/office/drawing/2014/main" xmlns="" id="{AD91A5B6-2E22-DD5C-9206-1CB7C59BEF05}"/>
              </a:ext>
            </a:extLst>
          </p:cNvPr>
          <p:cNvSpPr/>
          <p:nvPr/>
        </p:nvSpPr>
        <p:spPr>
          <a:xfrm>
            <a:off x="1121341" y="2001520"/>
            <a:ext cx="4801939" cy="4307840"/>
          </a:xfrm>
          <a:prstGeom prst="rect">
            <a:avLst/>
          </a:prstGeom>
          <a:solidFill>
            <a:schemeClr val="bg2"/>
          </a:solidFill>
          <a:ln/>
        </p:spPr>
        <p:style>
          <a:lnRef idx="2">
            <a:schemeClr val="accent2">
              <a:shade val="50000"/>
            </a:schemeClr>
          </a:lnRef>
          <a:fillRef idx="1">
            <a:schemeClr val="accent2"/>
          </a:fillRef>
          <a:effectRef idx="0">
            <a:schemeClr val="accent2"/>
          </a:effectRef>
          <a:fontRef idx="minor">
            <a:schemeClr val="lt1"/>
          </a:fontRef>
        </p:style>
        <p:txBody>
          <a:bodyPr/>
          <a:lstStyle/>
          <a:p>
            <a:pPr marL="355600" lvl="0" indent="-355600" algn="ctr">
              <a:lnSpc>
                <a:spcPct val="150000"/>
              </a:lnSpc>
              <a:buSzPts val="1200"/>
            </a:pPr>
            <a:r>
              <a:rPr lang="en-GB" sz="1400" b="1" dirty="0" smtClean="0">
                <a:solidFill>
                  <a:schemeClr val="tx1"/>
                </a:solidFill>
                <a:latin typeface="Arial" panose="020B0604020202020204" pitchFamily="34" charset="0"/>
                <a:cs typeface="Arial" panose="020B0604020202020204" pitchFamily="34" charset="0"/>
              </a:rPr>
              <a:t>5. </a:t>
            </a:r>
            <a:r>
              <a:rPr lang="en-GB" sz="1400" b="1" dirty="0" smtClean="0">
                <a:solidFill>
                  <a:schemeClr val="tx1"/>
                </a:solidFill>
                <a:latin typeface="Arial" panose="020B0604020202020204" pitchFamily="34" charset="0"/>
                <a:cs typeface="Arial" panose="020B0604020202020204" pitchFamily="34" charset="0"/>
              </a:rPr>
              <a:t>SIDAK KE PT PERTAMINA</a:t>
            </a:r>
            <a:endParaRPr lang="en-GB" sz="1400" b="1" dirty="0">
              <a:solidFill>
                <a:schemeClr val="tx1"/>
              </a:solidFill>
              <a:latin typeface="Arial" panose="020B0604020202020204" pitchFamily="34" charset="0"/>
              <a:cs typeface="Arial" panose="020B0604020202020204" pitchFamily="34" charset="0"/>
            </a:endParaRPr>
          </a:p>
          <a:p>
            <a:pPr marL="342900" lvl="0" indent="-342900" algn="just">
              <a:buSzPts val="1200"/>
            </a:pPr>
            <a:endParaRPr lang="en-GB" b="1" dirty="0">
              <a:latin typeface="Arial" panose="020B0604020202020204" pitchFamily="34" charset="0"/>
            </a:endParaRPr>
          </a:p>
        </p:txBody>
      </p:sp>
      <p:sp>
        <p:nvSpPr>
          <p:cNvPr id="15" name="Rectangle 14">
            <a:extLst>
              <a:ext uri="{FF2B5EF4-FFF2-40B4-BE49-F238E27FC236}">
                <a16:creationId xmlns:a16="http://schemas.microsoft.com/office/drawing/2014/main" xmlns="" id="{AD91A5B6-2E22-DD5C-9206-1CB7C59BEF05}"/>
              </a:ext>
            </a:extLst>
          </p:cNvPr>
          <p:cNvSpPr/>
          <p:nvPr/>
        </p:nvSpPr>
        <p:spPr>
          <a:xfrm>
            <a:off x="5923281" y="1081443"/>
            <a:ext cx="4805680" cy="4354157"/>
          </a:xfrm>
          <a:prstGeom prst="rect">
            <a:avLst/>
          </a:prstGeom>
          <a:solidFill>
            <a:schemeClr val="bg2"/>
          </a:solidFill>
          <a:ln/>
        </p:spPr>
        <p:style>
          <a:lnRef idx="2">
            <a:schemeClr val="accent2">
              <a:shade val="50000"/>
            </a:schemeClr>
          </a:lnRef>
          <a:fillRef idx="1">
            <a:schemeClr val="accent2"/>
          </a:fillRef>
          <a:effectRef idx="0">
            <a:schemeClr val="accent2"/>
          </a:effectRef>
          <a:fontRef idx="minor">
            <a:schemeClr val="lt1"/>
          </a:fontRef>
        </p:style>
        <p:txBody>
          <a:bodyPr/>
          <a:lstStyle/>
          <a:p>
            <a:pPr marL="263525" lvl="0" indent="-263525" algn="ctr">
              <a:lnSpc>
                <a:spcPct val="150000"/>
              </a:lnSpc>
              <a:buSzPts val="1200"/>
            </a:pPr>
            <a:r>
              <a:rPr lang="en-GB" sz="1400" b="1" dirty="0" smtClean="0">
                <a:solidFill>
                  <a:schemeClr val="tx1"/>
                </a:solidFill>
                <a:latin typeface="Arial" panose="020B0604020202020204" pitchFamily="34" charset="0"/>
                <a:cs typeface="Arial" panose="020B0604020202020204" pitchFamily="34" charset="0"/>
              </a:rPr>
              <a:t>6.	SOSIALISASI</a:t>
            </a:r>
            <a:endParaRPr lang="en-GB" sz="1400" b="1" dirty="0">
              <a:solidFill>
                <a:schemeClr val="tx1"/>
              </a:solidFill>
              <a:latin typeface="Arial" panose="020B0604020202020204" pitchFamily="34" charset="0"/>
              <a:cs typeface="Arial" panose="020B0604020202020204" pitchFamily="34" charset="0"/>
            </a:endParaRPr>
          </a:p>
          <a:p>
            <a:pPr marL="342900" lvl="0" indent="-342900" algn="ctr">
              <a:buSzPts val="1200"/>
            </a:pPr>
            <a:endParaRPr lang="en-GB" b="1" dirty="0">
              <a:latin typeface="Arial" panose="020B0604020202020204" pitchFamily="34" charset="0"/>
            </a:endParaRPr>
          </a:p>
        </p:txBody>
      </p:sp>
      <p:pic>
        <p:nvPicPr>
          <p:cNvPr id="93187" name="Picture 3"/>
          <p:cNvPicPr>
            <a:picLocks noChangeAspect="1" noChangeArrowheads="1"/>
          </p:cNvPicPr>
          <p:nvPr/>
        </p:nvPicPr>
        <p:blipFill>
          <a:blip r:embed="rId6" cstate="print"/>
          <a:srcRect/>
          <a:stretch>
            <a:fillRect/>
          </a:stretch>
        </p:blipFill>
        <p:spPr bwMode="auto">
          <a:xfrm>
            <a:off x="7661429" y="3411074"/>
            <a:ext cx="3046391" cy="1997821"/>
          </a:xfrm>
          <a:prstGeom prst="rect">
            <a:avLst/>
          </a:prstGeom>
          <a:noFill/>
          <a:ln w="19050">
            <a:solidFill>
              <a:schemeClr val="tx1"/>
            </a:solidFill>
            <a:miter lim="800000"/>
            <a:headEnd/>
            <a:tailEnd/>
          </a:ln>
          <a:effectLst/>
        </p:spPr>
      </p:pic>
      <p:pic>
        <p:nvPicPr>
          <p:cNvPr id="93186" name="Picture 2"/>
          <p:cNvPicPr>
            <a:picLocks noChangeAspect="1" noChangeArrowheads="1"/>
          </p:cNvPicPr>
          <p:nvPr/>
        </p:nvPicPr>
        <p:blipFill>
          <a:blip r:embed="rId7" cstate="print"/>
          <a:srcRect/>
          <a:stretch>
            <a:fillRect/>
          </a:stretch>
        </p:blipFill>
        <p:spPr bwMode="auto">
          <a:xfrm>
            <a:off x="6024881" y="1661160"/>
            <a:ext cx="2985954" cy="2004059"/>
          </a:xfrm>
          <a:prstGeom prst="rect">
            <a:avLst/>
          </a:prstGeom>
          <a:noFill/>
          <a:ln w="19050">
            <a:solidFill>
              <a:schemeClr val="tx1"/>
            </a:solidFill>
            <a:miter lim="800000"/>
            <a:headEnd/>
            <a:tailEnd/>
          </a:ln>
          <a:effectLst/>
        </p:spPr>
      </p:pic>
      <p:pic>
        <p:nvPicPr>
          <p:cNvPr id="12" name="Picture 11"/>
          <p:cNvPicPr/>
          <p:nvPr/>
        </p:nvPicPr>
        <p:blipFill>
          <a:blip r:embed="rId8" cstate="print"/>
          <a:srcRect/>
          <a:stretch>
            <a:fillRect/>
          </a:stretch>
        </p:blipFill>
        <p:spPr bwMode="auto">
          <a:xfrm>
            <a:off x="1179493" y="2554581"/>
            <a:ext cx="2423785" cy="3746628"/>
          </a:xfrm>
          <a:prstGeom prst="rect">
            <a:avLst/>
          </a:prstGeom>
          <a:solidFill>
            <a:srgbClr val="FFFFFF">
              <a:shade val="85000"/>
            </a:srgbClr>
          </a:solidFill>
          <a:ln w="19050"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p:cNvPicPr/>
          <p:nvPr/>
        </p:nvPicPr>
        <p:blipFill>
          <a:blip r:embed="rId9" cstate="print"/>
          <a:srcRect/>
          <a:stretch>
            <a:fillRect/>
          </a:stretch>
        </p:blipFill>
        <p:spPr bwMode="auto">
          <a:xfrm>
            <a:off x="3621389" y="2556996"/>
            <a:ext cx="2245260" cy="3744216"/>
          </a:xfrm>
          <a:prstGeom prst="rect">
            <a:avLst/>
          </a:prstGeom>
          <a:noFill/>
          <a:ln w="19050">
            <a:solidFill>
              <a:schemeClr val="tx1"/>
            </a:solidFill>
            <a:miter lim="800000"/>
            <a:headEnd/>
            <a:tailEnd/>
          </a:ln>
        </p:spPr>
      </p:pic>
    </p:spTree>
    <p:extLst>
      <p:ext uri="{BB962C8B-B14F-4D97-AF65-F5344CB8AC3E}">
        <p14:creationId xmlns:p14="http://schemas.microsoft.com/office/powerpoint/2010/main" xmlns="" val="42434501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3414704F-5CF3-8E22-8F81-73117F2069A9}"/>
              </a:ext>
            </a:extLst>
          </p:cNvPr>
          <p:cNvSpPr/>
          <p:nvPr/>
        </p:nvSpPr>
        <p:spPr>
          <a:xfrm>
            <a:off x="1256083" y="205790"/>
            <a:ext cx="5468138" cy="461665"/>
          </a:xfrm>
          <a:prstGeom prst="rect">
            <a:avLst/>
          </a:prstGeom>
          <a:solidFill>
            <a:schemeClr val="accent5">
              <a:lumMod val="50000"/>
            </a:schemeClr>
          </a:solidFill>
          <a:ln w="19050">
            <a:solidFill>
              <a:srgbClr val="C00000"/>
            </a:solidFill>
          </a:ln>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lIns="180188" tIns="216225" rIns="180188" rtlCol="0" anchor="t" anchorCtr="0"/>
          <a:lstStyle/>
          <a:p>
            <a:pPr algn="ctr" defTabSz="915314">
              <a:lnSpc>
                <a:spcPct val="50000"/>
              </a:lnSpc>
            </a:pPr>
            <a:r>
              <a:rPr lang="en-US" sz="2400" b="1" i="1" dirty="0">
                <a:solidFill>
                  <a:schemeClr val="bg1"/>
                </a:solidFill>
                <a:latin typeface="Arial" panose="020B0604020202020204" pitchFamily="34" charset="0"/>
                <a:ea typeface="Calibri" panose="020F0502020204030204" pitchFamily="34" charset="0"/>
                <a:cs typeface="Arial" panose="020B0604020202020204" pitchFamily="34" charset="0"/>
              </a:rPr>
              <a:t>TUJUAN PROYEK PERUBAHAN</a:t>
            </a:r>
            <a:endParaRPr lang="en-ID" sz="1800" b="1" kern="0" dirty="0">
              <a:effectLst/>
              <a:latin typeface="Arial" panose="020B0604020202020204" pitchFamily="34" charset="0"/>
              <a:ea typeface="Arial" panose="020B0604020202020204" pitchFamily="34" charset="0"/>
            </a:endParaRPr>
          </a:p>
        </p:txBody>
      </p:sp>
      <p:sp>
        <p:nvSpPr>
          <p:cNvPr id="4" name="Rectangle 3">
            <a:extLst>
              <a:ext uri="{FF2B5EF4-FFF2-40B4-BE49-F238E27FC236}">
                <a16:creationId xmlns:a16="http://schemas.microsoft.com/office/drawing/2014/main" xmlns="" id="{2249AC24-8921-C926-8982-FF77327317F7}"/>
              </a:ext>
            </a:extLst>
          </p:cNvPr>
          <p:cNvSpPr/>
          <p:nvPr/>
        </p:nvSpPr>
        <p:spPr>
          <a:xfrm>
            <a:off x="1003151" y="999276"/>
            <a:ext cx="10185698" cy="2676080"/>
          </a:xfrm>
          <a:prstGeom prst="rect">
            <a:avLst/>
          </a:prstGeom>
          <a:solidFill>
            <a:schemeClr val="accent4"/>
          </a:solidFill>
          <a:ln/>
        </p:spPr>
        <p:style>
          <a:lnRef idx="2">
            <a:schemeClr val="accent2">
              <a:shade val="50000"/>
            </a:schemeClr>
          </a:lnRef>
          <a:fillRef idx="1">
            <a:schemeClr val="accent2"/>
          </a:fillRef>
          <a:effectRef idx="0">
            <a:schemeClr val="accent2"/>
          </a:effectRef>
          <a:fontRef idx="minor">
            <a:schemeClr val="lt1"/>
          </a:fontRef>
        </p:style>
        <p:txBody>
          <a:bodyPr/>
          <a:lstStyle/>
          <a:p>
            <a:pPr marL="342900" lvl="0" indent="-342900" algn="just">
              <a:lnSpc>
                <a:spcPct val="150000"/>
              </a:lnSpc>
              <a:buSzPts val="1200"/>
              <a:buFont typeface="Wingdings" pitchFamily="2" charset="2"/>
              <a:buChar char="Ø"/>
            </a:pPr>
            <a:r>
              <a:rPr lang="en-US" b="1" dirty="0">
                <a:solidFill>
                  <a:schemeClr val="bg1"/>
                </a:solidFill>
                <a:latin typeface="Arial" panose="020B0604020202020204" pitchFamily="34" charset="0"/>
                <a:cs typeface="Arial" panose="020B0604020202020204" pitchFamily="34" charset="0"/>
              </a:rPr>
              <a:t>MENINGKATKAN KUALITAS PENGAMANAN OBJEK VITAL DIT PAMOBVIT POLDA SUMUT</a:t>
            </a:r>
          </a:p>
          <a:p>
            <a:pPr marL="342900" lvl="0" indent="-342900" algn="just">
              <a:lnSpc>
                <a:spcPct val="150000"/>
              </a:lnSpc>
              <a:buSzPts val="1200"/>
              <a:buFont typeface="Wingdings" pitchFamily="2" charset="2"/>
              <a:buChar char="Ø"/>
            </a:pPr>
            <a:r>
              <a:rPr lang="en-US" b="1" dirty="0">
                <a:solidFill>
                  <a:schemeClr val="bg1"/>
                </a:solidFill>
                <a:latin typeface="Arial" panose="020B0604020202020204" pitchFamily="34" charset="0"/>
                <a:cs typeface="Arial" panose="020B0604020202020204" pitchFamily="34" charset="0"/>
              </a:rPr>
              <a:t>MENGOPTIMALKAN APLIKASI “IKO VIT GO” BERSAMA PIHAK PERUSAHAAN OBVIT</a:t>
            </a:r>
          </a:p>
          <a:p>
            <a:pPr marL="342900" lvl="0" indent="-342900" algn="just">
              <a:lnSpc>
                <a:spcPct val="150000"/>
              </a:lnSpc>
              <a:buSzPts val="1200"/>
              <a:buFont typeface="Wingdings" pitchFamily="2" charset="2"/>
              <a:buChar char="Ø"/>
            </a:pPr>
            <a:r>
              <a:rPr lang="en-US" b="1" dirty="0">
                <a:solidFill>
                  <a:schemeClr val="bg1"/>
                </a:solidFill>
                <a:latin typeface="Arial" panose="020B0604020202020204" pitchFamily="34" charset="0"/>
                <a:cs typeface="Arial" panose="020B0604020202020204" pitchFamily="34" charset="0"/>
              </a:rPr>
              <a:t>TERSELENGGARANYA MoU KEPADA PIHAK-PIHAK OBVIT DAN OBNAS</a:t>
            </a:r>
          </a:p>
          <a:p>
            <a:pPr marL="342900" lvl="0" indent="-342900" algn="just">
              <a:lnSpc>
                <a:spcPct val="150000"/>
              </a:lnSpc>
              <a:buSzPts val="1200"/>
              <a:buFont typeface="Wingdings" pitchFamily="2" charset="2"/>
              <a:buChar char="Ø"/>
            </a:pPr>
            <a:r>
              <a:rPr lang="en-US" b="1" dirty="0">
                <a:solidFill>
                  <a:schemeClr val="bg1"/>
                </a:solidFill>
                <a:latin typeface="Arial" panose="020B0604020202020204" pitchFamily="34" charset="0"/>
                <a:cs typeface="Arial" panose="020B0604020202020204" pitchFamily="34" charset="0"/>
              </a:rPr>
              <a:t>TERBANGUNNYA HUBUNGAN DGN BAIK DITPAMOBVIT BERSAMA STAKEHOLDER (DISNAKER, </a:t>
            </a:r>
            <a:r>
              <a:rPr lang="en-US" b="1" dirty="0" err="1">
                <a:solidFill>
                  <a:schemeClr val="bg1"/>
                </a:solidFill>
                <a:latin typeface="Arial" panose="020B0604020202020204" pitchFamily="34" charset="0"/>
                <a:cs typeface="Arial" panose="020B0604020202020204" pitchFamily="34" charset="0"/>
              </a:rPr>
              <a:t>PyanTSP</a:t>
            </a:r>
            <a:r>
              <a:rPr lang="en-US" b="1" dirty="0">
                <a:solidFill>
                  <a:schemeClr val="bg1"/>
                </a:solidFill>
                <a:latin typeface="Arial" panose="020B0604020202020204" pitchFamily="34" charset="0"/>
                <a:cs typeface="Arial" panose="020B0604020202020204" pitchFamily="34" charset="0"/>
              </a:rPr>
              <a:t>, TNI, APINDO dan BUJP)</a:t>
            </a:r>
          </a:p>
        </p:txBody>
      </p:sp>
      <p:pic>
        <p:nvPicPr>
          <p:cNvPr id="6" name="Picture 5"/>
          <p:cNvPicPr/>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6927028" y="202805"/>
            <a:ext cx="1100832" cy="506029"/>
          </a:xfrm>
          <a:prstGeom prst="rect">
            <a:avLst/>
          </a:prstGeom>
        </p:spPr>
      </p:pic>
      <p:pic>
        <p:nvPicPr>
          <p:cNvPr id="7" name="Picture 6" descr="PT AKR Corporindo Tbk"/>
          <p:cNvPicPr/>
          <p:nvPr/>
        </p:nvPicPr>
        <p:blipFill>
          <a:blip r:embed="rId3" cstate="print">
            <a:clrChange>
              <a:clrFrom>
                <a:srgbClr val="FFFFFF"/>
              </a:clrFrom>
              <a:clrTo>
                <a:srgbClr val="FFFFFF">
                  <a:alpha val="0"/>
                </a:srgbClr>
              </a:clrTo>
            </a:clrChange>
          </a:blip>
          <a:srcRect l="19380" t="41847" r="19158" b="40275"/>
          <a:stretch>
            <a:fillRect/>
          </a:stretch>
        </p:blipFill>
        <p:spPr bwMode="auto">
          <a:xfrm>
            <a:off x="9248696" y="353272"/>
            <a:ext cx="1862667" cy="304800"/>
          </a:xfrm>
          <a:prstGeom prst="rect">
            <a:avLst/>
          </a:prstGeom>
          <a:noFill/>
          <a:ln w="9525">
            <a:noFill/>
            <a:miter lim="800000"/>
            <a:headEnd/>
            <a:tailEnd/>
          </a:ln>
        </p:spPr>
      </p:pic>
      <p:pic>
        <p:nvPicPr>
          <p:cNvPr id="8" name="Picture 7" descr="Direktorat Pengamanan Obyek Vital"/>
          <p:cNvPicPr/>
          <p:nvPr/>
        </p:nvPicPr>
        <p:blipFill>
          <a:blip r:embed="rId4" cstate="print">
            <a:clrChange>
              <a:clrFrom>
                <a:srgbClr val="FFFFFF"/>
              </a:clrFrom>
              <a:clrTo>
                <a:srgbClr val="FFFFFF">
                  <a:alpha val="0"/>
                </a:srgbClr>
              </a:clrTo>
            </a:clrChange>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8124853" y="168319"/>
            <a:ext cx="541867" cy="541867"/>
          </a:xfrm>
          <a:prstGeom prst="rect">
            <a:avLst/>
          </a:prstGeom>
          <a:noFill/>
          <a:ln>
            <a:noFill/>
          </a:ln>
        </p:spPr>
      </p:pic>
      <p:pic>
        <p:nvPicPr>
          <p:cNvPr id="9" name="Picture 8" descr="PTPN IV Regional I Lakukan Penanaman Perdana Program ..."/>
          <p:cNvPicPr/>
          <p:nvPr/>
        </p:nvPicPr>
        <p:blipFill>
          <a:blip r:embed="rId5"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8747764" y="187556"/>
            <a:ext cx="499533" cy="499533"/>
          </a:xfrm>
          <a:prstGeom prst="rect">
            <a:avLst/>
          </a:prstGeom>
          <a:noFill/>
          <a:ln>
            <a:noFill/>
          </a:ln>
        </p:spPr>
      </p:pic>
      <p:pic>
        <p:nvPicPr>
          <p:cNvPr id="7169" name="Picture 1"/>
          <p:cNvPicPr>
            <a:picLocks noChangeAspect="1" noChangeArrowheads="1"/>
          </p:cNvPicPr>
          <p:nvPr/>
        </p:nvPicPr>
        <p:blipFill>
          <a:blip r:embed="rId6"/>
          <a:srcRect/>
          <a:stretch>
            <a:fillRect/>
          </a:stretch>
        </p:blipFill>
        <p:spPr bwMode="auto">
          <a:xfrm>
            <a:off x="1012371" y="3830403"/>
            <a:ext cx="4104000" cy="2738630"/>
          </a:xfrm>
          <a:prstGeom prst="rect">
            <a:avLst/>
          </a:prstGeom>
          <a:noFill/>
          <a:ln w="9525">
            <a:noFill/>
            <a:miter lim="800000"/>
            <a:headEnd/>
            <a:tailEnd/>
          </a:ln>
          <a:effectLst/>
        </p:spPr>
      </p:pic>
      <p:pic>
        <p:nvPicPr>
          <p:cNvPr id="7170" name="Picture 2"/>
          <p:cNvPicPr>
            <a:picLocks noChangeAspect="1" noChangeArrowheads="1"/>
          </p:cNvPicPr>
          <p:nvPr/>
        </p:nvPicPr>
        <p:blipFill>
          <a:blip r:embed="rId7" cstate="print"/>
          <a:srcRect/>
          <a:stretch>
            <a:fillRect/>
          </a:stretch>
        </p:blipFill>
        <p:spPr bwMode="auto">
          <a:xfrm>
            <a:off x="5110842" y="4364491"/>
            <a:ext cx="2743201" cy="2199596"/>
          </a:xfrm>
          <a:prstGeom prst="rect">
            <a:avLst/>
          </a:prstGeom>
          <a:noFill/>
          <a:ln w="9525">
            <a:noFill/>
            <a:miter lim="800000"/>
            <a:headEnd/>
            <a:tailEnd/>
          </a:ln>
          <a:effectLst/>
        </p:spPr>
      </p:pic>
      <p:pic>
        <p:nvPicPr>
          <p:cNvPr id="7171" name="Picture 3"/>
          <p:cNvPicPr>
            <a:picLocks noChangeAspect="1" noChangeArrowheads="1"/>
          </p:cNvPicPr>
          <p:nvPr/>
        </p:nvPicPr>
        <p:blipFill>
          <a:blip r:embed="rId8" cstate="print"/>
          <a:srcRect/>
          <a:stretch>
            <a:fillRect/>
          </a:stretch>
        </p:blipFill>
        <p:spPr bwMode="auto">
          <a:xfrm>
            <a:off x="7854041" y="3739245"/>
            <a:ext cx="3338024" cy="2831646"/>
          </a:xfrm>
          <a:prstGeom prst="rect">
            <a:avLst/>
          </a:prstGeom>
          <a:noFill/>
          <a:ln w="9525">
            <a:noFill/>
            <a:miter lim="800000"/>
            <a:headEnd/>
            <a:tailEnd/>
          </a:ln>
          <a:effectLst/>
        </p:spPr>
      </p:pic>
    </p:spTree>
    <p:extLst>
      <p:ext uri="{BB962C8B-B14F-4D97-AF65-F5344CB8AC3E}">
        <p14:creationId xmlns:p14="http://schemas.microsoft.com/office/powerpoint/2010/main" xmlns="" val="3008559427"/>
      </p:ext>
    </p:extLst>
  </p:cSld>
  <p:clrMapOvr>
    <a:masterClrMapping/>
  </p:clrMapOvr>
  <p:timing>
    <p:tnLst>
      <p:par>
        <p:cTn id="1" dur="indefinite" restart="never" nodeType="tmRoot"/>
      </p:par>
    </p:tnLst>
  </p:timing>
</p:sld>
</file>

<file path=ppt/theme/_rels/theme4.xml.rels><?xml version="1.0" encoding="UTF-8" standalone="yes"?>
<Relationships xmlns="http://schemas.openxmlformats.org/package/2006/relationships"><Relationship Id="rId1" Type="http://schemas.openxmlformats.org/officeDocument/2006/relationships/image" Target="../media/image7.jpeg"/></Relationships>
</file>

<file path=ppt/theme/_rels/theme6.xml.rels><?xml version="1.0" encoding="UTF-8" standalone="yes"?>
<Relationships xmlns="http://schemas.openxmlformats.org/package/2006/relationships"><Relationship Id="rId1" Type="http://schemas.openxmlformats.org/officeDocument/2006/relationships/image" Target="../media/image12.jpeg"/></Relationships>
</file>

<file path=ppt/theme/theme1.xml><?xml version="1.0" encoding="utf-8"?>
<a:theme xmlns:a="http://schemas.openxmlformats.org/drawingml/2006/main" name="Cover and End Slide Master">
  <a:themeElements>
    <a:clrScheme name="travel">
      <a:dk1>
        <a:sysClr val="windowText" lastClr="000000"/>
      </a:dk1>
      <a:lt1>
        <a:sysClr val="window" lastClr="FFFFFF"/>
      </a:lt1>
      <a:dk2>
        <a:srgbClr val="44546A"/>
      </a:dk2>
      <a:lt2>
        <a:srgbClr val="E7E6E6"/>
      </a:lt2>
      <a:accent1>
        <a:srgbClr val="00BDFB"/>
      </a:accent1>
      <a:accent2>
        <a:srgbClr val="1ED0A6"/>
      </a:accent2>
      <a:accent3>
        <a:srgbClr val="1C82FF"/>
      </a:accent3>
      <a:accent4>
        <a:srgbClr val="565874"/>
      </a:accent4>
      <a:accent5>
        <a:srgbClr val="00BDFB"/>
      </a:accent5>
      <a:accent6>
        <a:srgbClr val="1ED0A6"/>
      </a:accent6>
      <a:hlink>
        <a:srgbClr val="262626"/>
      </a:hlink>
      <a:folHlink>
        <a:srgbClr val="262626"/>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travel">
      <a:dk1>
        <a:sysClr val="windowText" lastClr="000000"/>
      </a:dk1>
      <a:lt1>
        <a:sysClr val="window" lastClr="FFFFFF"/>
      </a:lt1>
      <a:dk2>
        <a:srgbClr val="44546A"/>
      </a:dk2>
      <a:lt2>
        <a:srgbClr val="E7E6E6"/>
      </a:lt2>
      <a:accent1>
        <a:srgbClr val="00BDFB"/>
      </a:accent1>
      <a:accent2>
        <a:srgbClr val="1ED0A6"/>
      </a:accent2>
      <a:accent3>
        <a:srgbClr val="1C82FF"/>
      </a:accent3>
      <a:accent4>
        <a:srgbClr val="565874"/>
      </a:accent4>
      <a:accent5>
        <a:srgbClr val="00BDFB"/>
      </a:accent5>
      <a:accent6>
        <a:srgbClr val="1ED0A6"/>
      </a:accent6>
      <a:hlink>
        <a:srgbClr val="262626"/>
      </a:hlink>
      <a:folHlink>
        <a:srgbClr val="262626"/>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travel">
      <a:dk1>
        <a:sysClr val="windowText" lastClr="000000"/>
      </a:dk1>
      <a:lt1>
        <a:sysClr val="window" lastClr="FFFFFF"/>
      </a:lt1>
      <a:dk2>
        <a:srgbClr val="44546A"/>
      </a:dk2>
      <a:lt2>
        <a:srgbClr val="E7E6E6"/>
      </a:lt2>
      <a:accent1>
        <a:srgbClr val="00BDFB"/>
      </a:accent1>
      <a:accent2>
        <a:srgbClr val="1ED0A6"/>
      </a:accent2>
      <a:accent3>
        <a:srgbClr val="1C82FF"/>
      </a:accent3>
      <a:accent4>
        <a:srgbClr val="565874"/>
      </a:accent4>
      <a:accent5>
        <a:srgbClr val="00BDFB"/>
      </a:accent5>
      <a:accent6>
        <a:srgbClr val="1ED0A6"/>
      </a:accent6>
      <a:hlink>
        <a:srgbClr val="262626"/>
      </a:hlink>
      <a:folHlink>
        <a:srgbClr val="262626"/>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Ion">
  <a:themeElements>
    <a:clrScheme name="Ion">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5A2F9111-B2DB-470C-BA56-608F9B658826}"/>
    </a:ext>
  </a:extLst>
</a:theme>
</file>

<file path=ppt/theme/theme5.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4F34B87B-9C7A-41AE-A6CB-48536223DFFD}"/>
    </a:ext>
  </a:extLst>
</a:theme>
</file>

<file path=ppt/theme/theme6.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xmlns="" name="Damask" id="{F9A299A0-33D0-4E0F-9F3F-7163E3744208}" vid="{746EEEEA-FB6A-406B-B510-531588D54811}"/>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7885</TotalTime>
  <Words>974</Words>
  <Application>Microsoft Office PowerPoint</Application>
  <PresentationFormat>Custom</PresentationFormat>
  <Paragraphs>242</Paragraphs>
  <Slides>14</Slides>
  <Notes>0</Notes>
  <HiddenSlides>0</HiddenSlides>
  <MMClips>0</MMClips>
  <ScaleCrop>false</ScaleCrop>
  <HeadingPairs>
    <vt:vector size="4" baseType="variant">
      <vt:variant>
        <vt:lpstr>Theme</vt:lpstr>
      </vt:variant>
      <vt:variant>
        <vt:i4>6</vt:i4>
      </vt:variant>
      <vt:variant>
        <vt:lpstr>Slide Titles</vt:lpstr>
      </vt:variant>
      <vt:variant>
        <vt:i4>14</vt:i4>
      </vt:variant>
    </vt:vector>
  </HeadingPairs>
  <TitlesOfParts>
    <vt:vector size="20" baseType="lpstr">
      <vt:lpstr>Cover and End Slide Master</vt:lpstr>
      <vt:lpstr>Contents Slide Master</vt:lpstr>
      <vt:lpstr>Section Break Slide Master</vt:lpstr>
      <vt:lpstr>Ion</vt:lpstr>
      <vt:lpstr>Wisp</vt:lpstr>
      <vt:lpstr>Damask</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Allppt.com;Googleslidesppt.com</dc:creator>
  <cp:lastModifiedBy>User</cp:lastModifiedBy>
  <cp:revision>280</cp:revision>
  <dcterms:created xsi:type="dcterms:W3CDTF">2018-04-24T17:14:44Z</dcterms:created>
  <dcterms:modified xsi:type="dcterms:W3CDTF">2024-12-03T01:20:33Z</dcterms:modified>
</cp:coreProperties>
</file>